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1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10.xml" ContentType="application/vnd.openxmlformats-officedocument.presentationml.notesSlid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notesSlides/notesSlide13.xml" ContentType="application/vnd.openxmlformats-officedocument.presentationml.notesSlide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tags/tag26.xml" ContentType="application/vnd.openxmlformats-officedocument.presentationml.tags+xml"/>
  <Override PartName="/ppt/notesSlides/notesSlide25.xml" ContentType="application/vnd.openxmlformats-officedocument.presentationml.notesSlide+xml"/>
  <Override PartName="/ppt/tags/tag27.xml" ContentType="application/vnd.openxmlformats-officedocument.presentationml.tags+xml"/>
  <Override PartName="/ppt/notesSlides/notesSlide26.xml" ContentType="application/vnd.openxmlformats-officedocument.presentationml.notesSlide+xml"/>
  <Override PartName="/ppt/tags/tag28.xml" ContentType="application/vnd.openxmlformats-officedocument.presentationml.tags+xml"/>
  <Override PartName="/ppt/notesSlides/notesSlide27.xml" ContentType="application/vnd.openxmlformats-officedocument.presentationml.notesSlide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36"/>
  </p:notesMasterIdLst>
  <p:sldIdLst>
    <p:sldId id="259" r:id="rId2"/>
    <p:sldId id="260" r:id="rId3"/>
    <p:sldId id="316" r:id="rId4"/>
    <p:sldId id="301" r:id="rId5"/>
    <p:sldId id="302" r:id="rId6"/>
    <p:sldId id="304" r:id="rId7"/>
    <p:sldId id="303" r:id="rId8"/>
    <p:sldId id="305" r:id="rId9"/>
    <p:sldId id="306" r:id="rId10"/>
    <p:sldId id="307" r:id="rId11"/>
    <p:sldId id="308" r:id="rId12"/>
    <p:sldId id="309" r:id="rId13"/>
    <p:sldId id="310" r:id="rId14"/>
    <p:sldId id="311" r:id="rId15"/>
    <p:sldId id="312" r:id="rId16"/>
    <p:sldId id="313" r:id="rId17"/>
    <p:sldId id="314" r:id="rId18"/>
    <p:sldId id="315" r:id="rId19"/>
    <p:sldId id="317" r:id="rId20"/>
    <p:sldId id="261" r:id="rId21"/>
    <p:sldId id="318" r:id="rId22"/>
    <p:sldId id="319" r:id="rId23"/>
    <p:sldId id="321" r:id="rId24"/>
    <p:sldId id="322" r:id="rId25"/>
    <p:sldId id="323" r:id="rId26"/>
    <p:sldId id="329" r:id="rId27"/>
    <p:sldId id="330" r:id="rId28"/>
    <p:sldId id="325" r:id="rId29"/>
    <p:sldId id="326" r:id="rId30"/>
    <p:sldId id="327" r:id="rId31"/>
    <p:sldId id="331" r:id="rId32"/>
    <p:sldId id="332" r:id="rId33"/>
    <p:sldId id="324" r:id="rId34"/>
    <p:sldId id="300" r:id="rId35"/>
  </p:sldIdLst>
  <p:sldSz cx="12192000" cy="6858000"/>
  <p:notesSz cx="6858000" cy="9144000"/>
  <p:custDataLst>
    <p:tags r:id="rId3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15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FBFBF"/>
    <a:srgbClr val="5959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20" autoAdjust="0"/>
    <p:restoredTop sz="94660" autoAdjust="0"/>
  </p:normalViewPr>
  <p:slideViewPr>
    <p:cSldViewPr snapToGrid="0">
      <p:cViewPr varScale="1">
        <p:scale>
          <a:sx n="124" d="100"/>
          <a:sy n="124" d="100"/>
        </p:scale>
        <p:origin x="139" y="216"/>
      </p:cViewPr>
      <p:guideLst>
        <p:guide orient="horz" pos="2115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39" d="100"/>
        <a:sy n="139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gs" Target="tags/tag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BFD021-6A73-488C-8B51-F22DABB8A545}" type="datetimeFigureOut">
              <a:rPr lang="zh-CN" altLang="en-US" smtClean="0"/>
              <a:t>2020-10-25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CA0EB4-A529-4335-9B3E-020BB0F9FF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19275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CA0EB4-A529-4335-9B3E-020BB0F9FF75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03135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CA0EB4-A529-4335-9B3E-020BB0F9FF75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05944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CA0EB4-A529-4335-9B3E-020BB0F9FF75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76042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CA0EB4-A529-4335-9B3E-020BB0F9FF75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84148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CA0EB4-A529-4335-9B3E-020BB0F9FF75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01568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CA0EB4-A529-4335-9B3E-020BB0F9FF75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68238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CA0EB4-A529-4335-9B3E-020BB0F9FF75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20555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CA0EB4-A529-4335-9B3E-020BB0F9FF75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40255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CA0EB4-A529-4335-9B3E-020BB0F9FF75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35408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CA0EB4-A529-4335-9B3E-020BB0F9FF75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209430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CA0EB4-A529-4335-9B3E-020BB0F9FF75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37155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CA0EB4-A529-4335-9B3E-020BB0F9FF75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853541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CA0EB4-A529-4335-9B3E-020BB0F9FF75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280358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CA0EB4-A529-4335-9B3E-020BB0F9FF75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080648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CA0EB4-A529-4335-9B3E-020BB0F9FF75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495897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CA0EB4-A529-4335-9B3E-020BB0F9FF75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835873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CA0EB4-A529-4335-9B3E-020BB0F9FF75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374363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CA0EB4-A529-4335-9B3E-020BB0F9FF75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966158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CA0EB4-A529-4335-9B3E-020BB0F9FF75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157000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CA0EB4-A529-4335-9B3E-020BB0F9FF75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503451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CA0EB4-A529-4335-9B3E-020BB0F9FF75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069687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CA0EB4-A529-4335-9B3E-020BB0F9FF75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38882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CA0EB4-A529-4335-9B3E-020BB0F9FF75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651500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CA0EB4-A529-4335-9B3E-020BB0F9FF75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273957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CA0EB4-A529-4335-9B3E-020BB0F9FF75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720636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CA0EB4-A529-4335-9B3E-020BB0F9FF75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934847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FA5C38-9EF5-4D4C-A83B-698A75F923FE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002822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CA0EB4-A529-4335-9B3E-020BB0F9FF75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66881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CA0EB4-A529-4335-9B3E-020BB0F9FF75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23525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CA0EB4-A529-4335-9B3E-020BB0F9FF75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41799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CA0EB4-A529-4335-9B3E-020BB0F9FF75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25038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CA0EB4-A529-4335-9B3E-020BB0F9FF75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6372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CA0EB4-A529-4335-9B3E-020BB0F9FF75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56223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471C6-AD5F-4A48-85CD-A0853D0DC89C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28688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89430-7B9A-447A-B98E-4BFADBD7E617}" type="datetimeFigureOut">
              <a:rPr lang="zh-CN" altLang="en-US" smtClean="0"/>
              <a:t>2020-10-25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814F9-BBE9-48E3-9C5C-39AEFA1A2946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60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061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4000">
        <p:random/>
      </p:transition>
    </mc:Choice>
    <mc:Fallback xmlns="">
      <p:transition spd="slow" advTm="4000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89430-7B9A-447A-B98E-4BFADBD7E617}" type="datetimeFigureOut">
              <a:rPr lang="zh-CN" altLang="en-US" smtClean="0"/>
              <a:t>2020-10-25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814F9-BBE9-48E3-9C5C-39AEFA1A29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2470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4000">
        <p:random/>
      </p:transition>
    </mc:Choice>
    <mc:Fallback xmlns="">
      <p:transition spd="slow" advTm="4000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89430-7B9A-447A-B98E-4BFADBD7E617}" type="datetimeFigureOut">
              <a:rPr lang="zh-CN" altLang="en-US" smtClean="0"/>
              <a:t>2020-10-25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814F9-BBE9-48E3-9C5C-39AEFA1A29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7140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4000">
        <p:random/>
      </p:transition>
    </mc:Choice>
    <mc:Fallback xmlns="">
      <p:transition spd="slow" advTm="4000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89430-7B9A-447A-B98E-4BFADBD7E617}" type="datetimeFigureOut">
              <a:rPr lang="zh-CN" altLang="en-US" smtClean="0"/>
              <a:t>2020-10-25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814F9-BBE9-48E3-9C5C-39AEFA1A29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564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4000">
        <p:random/>
      </p:transition>
    </mc:Choice>
    <mc:Fallback xmlns="">
      <p:transition spd="slow" advTm="4000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89430-7B9A-447A-B98E-4BFADBD7E617}" type="datetimeFigureOut">
              <a:rPr lang="zh-CN" altLang="en-US" smtClean="0"/>
              <a:t>2020-10-25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814F9-BBE9-48E3-9C5C-39AEFA1A29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1265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4000">
        <p:random/>
      </p:transition>
    </mc:Choice>
    <mc:Fallback xmlns="">
      <p:transition spd="slow" advTm="4000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89430-7B9A-447A-B98E-4BFADBD7E617}" type="datetimeFigureOut">
              <a:rPr lang="zh-CN" altLang="en-US" smtClean="0"/>
              <a:t>2020-10-25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814F9-BBE9-48E3-9C5C-39AEFA1A29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0670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4000">
        <p:random/>
      </p:transition>
    </mc:Choice>
    <mc:Fallback xmlns="">
      <p:transition spd="slow" advTm="4000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89430-7B9A-447A-B98E-4BFADBD7E617}" type="datetimeFigureOut">
              <a:rPr lang="zh-CN" altLang="en-US" smtClean="0"/>
              <a:t>2020-10-25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814F9-BBE9-48E3-9C5C-39AEFA1A2946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8801478" y="6450175"/>
            <a:ext cx="77513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www.1ppt.com/moban/        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行业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www.1ppt.com/hangye/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节日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www.1ppt.com/jieri/  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素材：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www.1ppt.com/sucai/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背景图片：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www.1ppt.com/beijing/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图表：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www.1ppt.com/tubiao/    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精美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www.1ppt.com/xiazai/ 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www.1ppt.com/powerpoint/      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课件：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www.1ppt.com/kejian/           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字体下载：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www.1ppt.com/ziti/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工作总结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www.1ppt.com/xiazai/zongjie/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工作计划：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www.1ppt.com/xiazai/jihua/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商务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www.1ppt.com/moban/shangwu/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个人简历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www.1ppt.com/xiazai/jianli/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毕业答辩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www.1ppt.com/xiazai/dabian/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工作汇报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www.1ppt.com/xiazai/huibao/    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46469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4000">
        <p:random/>
      </p:transition>
    </mc:Choice>
    <mc:Fallback xmlns="">
      <p:transition spd="slow" advTm="4000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89430-7B9A-447A-B98E-4BFADBD7E617}" type="datetimeFigureOut">
              <a:rPr lang="zh-CN" altLang="en-US" smtClean="0"/>
              <a:t>2020-10-25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814F9-BBE9-48E3-9C5C-39AEFA1A29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6417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4000">
        <p:random/>
      </p:transition>
    </mc:Choice>
    <mc:Fallback xmlns="">
      <p:transition spd="slow" advTm="4000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D89430-7B9A-447A-B98E-4BFADBD7E617}" type="datetimeFigureOut">
              <a:rPr lang="zh-CN" altLang="en-US" smtClean="0"/>
              <a:t>2020-10-25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7814F9-BBE9-48E3-9C5C-39AEFA1A29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00276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57" r:id="rId3"/>
    <p:sldLayoutId id="2147483658" r:id="rId4"/>
    <p:sldLayoutId id="2147483659" r:id="rId5"/>
    <p:sldLayoutId id="2147483660" r:id="rId6"/>
    <p:sldLayoutId id="2147483661" r:id="rId7"/>
    <p:sldLayoutId id="2147483662" r:id="rId8"/>
  </p:sldLayoutIdLst>
  <mc:AlternateContent xmlns:mc="http://schemas.openxmlformats.org/markup-compatibility/2006" xmlns:p14="http://schemas.microsoft.com/office/powerpoint/2010/main">
    <mc:Choice Requires="p14">
      <p:transition spd="slow" p14:dur="1500" advTm="4000">
        <p:random/>
      </p:transition>
    </mc:Choice>
    <mc:Fallback xmlns="">
      <p:transition spd="slow" advTm="4000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microsoft.com/office/2007/relationships/hdphoto" Target="../media/hdphoto1.wdp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1.xml"/><Relationship Id="rId3" Type="http://schemas.openxmlformats.org/officeDocument/2006/relationships/tags" Target="../tags/tag12.xml"/><Relationship Id="rId7" Type="http://schemas.openxmlformats.org/officeDocument/2006/relationships/slideLayout" Target="../slideLayouts/slideLayout1.xml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6" Type="http://schemas.openxmlformats.org/officeDocument/2006/relationships/tags" Target="../tags/tag15.xml"/><Relationship Id="rId11" Type="http://schemas.openxmlformats.org/officeDocument/2006/relationships/image" Target="../media/image24.png"/><Relationship Id="rId5" Type="http://schemas.openxmlformats.org/officeDocument/2006/relationships/tags" Target="../tags/tag14.xml"/><Relationship Id="rId10" Type="http://schemas.openxmlformats.org/officeDocument/2006/relationships/image" Target="../media/image23.png"/><Relationship Id="rId4" Type="http://schemas.openxmlformats.org/officeDocument/2006/relationships/tags" Target="../tags/tag13.xml"/><Relationship Id="rId9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4.xml"/><Relationship Id="rId3" Type="http://schemas.openxmlformats.org/officeDocument/2006/relationships/tags" Target="../tags/tag20.xml"/><Relationship Id="rId7" Type="http://schemas.openxmlformats.org/officeDocument/2006/relationships/slideLayout" Target="../slideLayouts/slideLayout1.xml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tags" Target="../tags/tag23.xml"/><Relationship Id="rId11" Type="http://schemas.openxmlformats.org/officeDocument/2006/relationships/image" Target="../media/image28.png"/><Relationship Id="rId5" Type="http://schemas.openxmlformats.org/officeDocument/2006/relationships/tags" Target="../tags/tag22.xml"/><Relationship Id="rId10" Type="http://schemas.openxmlformats.org/officeDocument/2006/relationships/image" Target="../media/image27.png"/><Relationship Id="rId4" Type="http://schemas.openxmlformats.org/officeDocument/2006/relationships/tags" Target="../tags/tag21.xml"/><Relationship Id="rId9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microsoft.com/office/2007/relationships/hdphoto" Target="../media/hdphoto2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microsoft.com/office/2007/relationships/hdphoto" Target="../media/hdphoto2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microsoft.com/office/2007/relationships/hdphoto" Target="../media/hdphoto2.wdp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4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microsoft.com/office/2007/relationships/hdphoto" Target="../media/hdphoto2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5.xml"/><Relationship Id="rId1" Type="http://schemas.openxmlformats.org/officeDocument/2006/relationships/tags" Target="../tags/tag24.xml"/><Relationship Id="rId4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41.png"/><Relationship Id="rId4" Type="http://schemas.microsoft.com/office/2007/relationships/hdphoto" Target="../media/hdphoto2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microsoft.com/office/2007/relationships/hdphoto" Target="../media/hdphoto2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6.png"/><Relationship Id="rId4" Type="http://schemas.microsoft.com/office/2007/relationships/hdphoto" Target="../media/hdphoto2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microsoft.com/office/2007/relationships/hdphoto" Target="../media/hdphoto2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9.png"/><Relationship Id="rId4" Type="http://schemas.microsoft.com/office/2007/relationships/hdphoto" Target="../media/hdphoto2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7" Type="http://schemas.openxmlformats.org/officeDocument/2006/relationships/image" Target="../media/image51.emf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6.xml"/><Relationship Id="rId6" Type="http://schemas.openxmlformats.org/officeDocument/2006/relationships/image" Target="../media/image50.png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7" Type="http://schemas.openxmlformats.org/officeDocument/2006/relationships/image" Target="../media/image52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7.xml"/><Relationship Id="rId6" Type="http://schemas.openxmlformats.org/officeDocument/2006/relationships/image" Target="../media/image51.emf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7" Type="http://schemas.openxmlformats.org/officeDocument/2006/relationships/image" Target="../media/image53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8.xml"/><Relationship Id="rId6" Type="http://schemas.openxmlformats.org/officeDocument/2006/relationships/image" Target="../media/image51.emf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4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7.png"/><Relationship Id="rId4" Type="http://schemas.microsoft.com/office/2007/relationships/hdphoto" Target="../media/hdphoto2.wdp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8.png"/><Relationship Id="rId4" Type="http://schemas.microsoft.com/office/2007/relationships/hdphoto" Target="../media/hdphoto2.wdp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32.xml"/><Relationship Id="rId1" Type="http://schemas.openxmlformats.org/officeDocument/2006/relationships/tags" Target="../tags/tag31.xml"/><Relationship Id="rId6" Type="http://schemas.microsoft.com/office/2007/relationships/hdphoto" Target="../media/hdphoto1.wdp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3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microsoft.com/office/2007/relationships/hdphoto" Target="../media/hdphoto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PA_图片 25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biLevel thresh="7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-887065" y="672425"/>
            <a:ext cx="7547473" cy="4757066"/>
          </a:xfrm>
          <a:prstGeom prst="rect">
            <a:avLst/>
          </a:prstGeom>
        </p:spPr>
      </p:pic>
      <p:sp>
        <p:nvSpPr>
          <p:cNvPr id="22" name="PA_文本框 2">
            <a:extLst>
              <a:ext uri="{FF2B5EF4-FFF2-40B4-BE49-F238E27FC236}">
                <a16:creationId xmlns:a16="http://schemas.microsoft.com/office/drawing/2014/main" id="{6E88C239-6687-4558-8F2F-11C14FDF3DF2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6274017" y="3075057"/>
            <a:ext cx="5503751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000" b="1" dirty="0">
                <a:latin typeface="Arial"/>
                <a:ea typeface="微软雅黑"/>
                <a:cs typeface="方正苏新诗柳楷简体-yolan" panose="02000000000000000000" pitchFamily="2" charset="-122"/>
                <a:sym typeface="Arial"/>
              </a:rPr>
              <a:t>We dive into the Deep</a:t>
            </a:r>
          </a:p>
          <a:p>
            <a:pPr algn="ctr"/>
            <a:r>
              <a:rPr lang="en-US" altLang="zh-CN" b="1" dirty="0">
                <a:latin typeface="Arial"/>
                <a:ea typeface="微软雅黑"/>
                <a:cs typeface="方正苏新诗柳楷简体-yolan" panose="02000000000000000000" pitchFamily="2" charset="-122"/>
                <a:sym typeface="Arial"/>
              </a:rPr>
              <a:t>From P</a:t>
            </a:r>
            <a:r>
              <a:rPr lang="en-US" altLang="zh-CN" b="1" dirty="0">
                <a:latin typeface="Arial"/>
                <a:ea typeface="微软雅黑"/>
                <a:cs typeface="方正苏新诗柳楷简体-yolan" panose="02000000000000000000" pitchFamily="2" charset="-122"/>
              </a:rPr>
              <a:t>robabilistic Graphical Model</a:t>
            </a:r>
            <a:endParaRPr lang="zh-CN" altLang="en-US" b="1" dirty="0">
              <a:latin typeface="Arial"/>
              <a:ea typeface="微软雅黑"/>
              <a:cs typeface="方正苏新诗柳楷简体-yolan" panose="02000000000000000000" pitchFamily="2" charset="-122"/>
              <a:sym typeface="Arial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147221BD-355F-4D1A-A401-685C04CA939A}"/>
              </a:ext>
            </a:extLst>
          </p:cNvPr>
          <p:cNvSpPr/>
          <p:nvPr/>
        </p:nvSpPr>
        <p:spPr>
          <a:xfrm>
            <a:off x="9297601" y="4776322"/>
            <a:ext cx="24801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dirty="0">
                <a:latin typeface="Arial"/>
                <a:ea typeface="微软雅黑"/>
                <a:sym typeface="Arial"/>
              </a:rPr>
              <a:t>徐文杰       </a:t>
            </a:r>
            <a:r>
              <a:rPr lang="en-US" altLang="zh-CN" dirty="0">
                <a:latin typeface="Arial"/>
                <a:ea typeface="微软雅黑"/>
                <a:sym typeface="Arial"/>
              </a:rPr>
              <a:t>2020.10.25</a:t>
            </a:r>
            <a:endParaRPr lang="zh-CN" altLang="en-US" dirty="0">
              <a:latin typeface="Arial"/>
              <a:ea typeface="微软雅黑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20381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A_任意多边形 5"/>
          <p:cNvSpPr>
            <a:spLocks noEditPoints="1" noChangeArrowheads="1"/>
          </p:cNvSpPr>
          <p:nvPr>
            <p:custDataLst>
              <p:tags r:id="rId1"/>
            </p:custDataLst>
          </p:nvPr>
        </p:nvSpPr>
        <p:spPr bwMode="auto">
          <a:xfrm>
            <a:off x="3734536" y="1677440"/>
            <a:ext cx="4337233" cy="2102713"/>
          </a:xfrm>
          <a:custGeom>
            <a:avLst/>
            <a:gdLst>
              <a:gd name="T0" fmla="*/ 342 w 2787"/>
              <a:gd name="T1" fmla="*/ 280 h 1349"/>
              <a:gd name="T2" fmla="*/ 170 w 2787"/>
              <a:gd name="T3" fmla="*/ 344 h 1349"/>
              <a:gd name="T4" fmla="*/ 143 w 2787"/>
              <a:gd name="T5" fmla="*/ 698 h 1349"/>
              <a:gd name="T6" fmla="*/ 214 w 2787"/>
              <a:gd name="T7" fmla="*/ 912 h 1349"/>
              <a:gd name="T8" fmla="*/ 230 w 2787"/>
              <a:gd name="T9" fmla="*/ 1199 h 1349"/>
              <a:gd name="T10" fmla="*/ 506 w 2787"/>
              <a:gd name="T11" fmla="*/ 1115 h 1349"/>
              <a:gd name="T12" fmla="*/ 727 w 2787"/>
              <a:gd name="T13" fmla="*/ 1124 h 1349"/>
              <a:gd name="T14" fmla="*/ 944 w 2787"/>
              <a:gd name="T15" fmla="*/ 1141 h 1349"/>
              <a:gd name="T16" fmla="*/ 1129 w 2787"/>
              <a:gd name="T17" fmla="*/ 1226 h 1349"/>
              <a:gd name="T18" fmla="*/ 1335 w 2787"/>
              <a:gd name="T19" fmla="*/ 1185 h 1349"/>
              <a:gd name="T20" fmla="*/ 1521 w 2787"/>
              <a:gd name="T21" fmla="*/ 1247 h 1349"/>
              <a:gd name="T22" fmla="*/ 1690 w 2787"/>
              <a:gd name="T23" fmla="*/ 1203 h 1349"/>
              <a:gd name="T24" fmla="*/ 1912 w 2787"/>
              <a:gd name="T25" fmla="*/ 1176 h 1349"/>
              <a:gd name="T26" fmla="*/ 2077 w 2787"/>
              <a:gd name="T27" fmla="*/ 1212 h 1349"/>
              <a:gd name="T28" fmla="*/ 2177 w 2787"/>
              <a:gd name="T29" fmla="*/ 1253 h 1349"/>
              <a:gd name="T30" fmla="*/ 2397 w 2787"/>
              <a:gd name="T31" fmla="*/ 1269 h 1349"/>
              <a:gd name="T32" fmla="*/ 2570 w 2787"/>
              <a:gd name="T33" fmla="*/ 1313 h 1349"/>
              <a:gd name="T34" fmla="*/ 2721 w 2787"/>
              <a:gd name="T35" fmla="*/ 1127 h 1349"/>
              <a:gd name="T36" fmla="*/ 2731 w 2787"/>
              <a:gd name="T37" fmla="*/ 940 h 1349"/>
              <a:gd name="T38" fmla="*/ 2713 w 2787"/>
              <a:gd name="T39" fmla="*/ 775 h 1349"/>
              <a:gd name="T40" fmla="*/ 2754 w 2787"/>
              <a:gd name="T41" fmla="*/ 619 h 1349"/>
              <a:gd name="T42" fmla="*/ 2679 w 2787"/>
              <a:gd name="T43" fmla="*/ 606 h 1349"/>
              <a:gd name="T44" fmla="*/ 2628 w 2787"/>
              <a:gd name="T45" fmla="*/ 456 h 1349"/>
              <a:gd name="T46" fmla="*/ 2656 w 2787"/>
              <a:gd name="T47" fmla="*/ 409 h 1349"/>
              <a:gd name="T48" fmla="*/ 2663 w 2787"/>
              <a:gd name="T49" fmla="*/ 320 h 1349"/>
              <a:gd name="T50" fmla="*/ 2553 w 2787"/>
              <a:gd name="T51" fmla="*/ 287 h 1349"/>
              <a:gd name="T52" fmla="*/ 2432 w 2787"/>
              <a:gd name="T53" fmla="*/ 203 h 1349"/>
              <a:gd name="T54" fmla="*/ 2270 w 2787"/>
              <a:gd name="T55" fmla="*/ 177 h 1349"/>
              <a:gd name="T56" fmla="*/ 2019 w 2787"/>
              <a:gd name="T57" fmla="*/ 176 h 1349"/>
              <a:gd name="T58" fmla="*/ 1872 w 2787"/>
              <a:gd name="T59" fmla="*/ 84 h 1349"/>
              <a:gd name="T60" fmla="*/ 1773 w 2787"/>
              <a:gd name="T61" fmla="*/ 58 h 1349"/>
              <a:gd name="T62" fmla="*/ 1403 w 2787"/>
              <a:gd name="T63" fmla="*/ 190 h 1349"/>
              <a:gd name="T64" fmla="*/ 1482 w 2787"/>
              <a:gd name="T65" fmla="*/ 56 h 1349"/>
              <a:gd name="T66" fmla="*/ 922 w 2787"/>
              <a:gd name="T67" fmla="*/ 148 h 1349"/>
              <a:gd name="T68" fmla="*/ 311 w 2787"/>
              <a:gd name="T69" fmla="*/ 791 h 1349"/>
              <a:gd name="T70" fmla="*/ 784 w 2787"/>
              <a:gd name="T71" fmla="*/ 160 h 1349"/>
              <a:gd name="T72" fmla="*/ 404 w 2787"/>
              <a:gd name="T73" fmla="*/ 437 h 1349"/>
              <a:gd name="T74" fmla="*/ 758 w 2787"/>
              <a:gd name="T75" fmla="*/ 62 h 1349"/>
              <a:gd name="T76" fmla="*/ 1093 w 2787"/>
              <a:gd name="T77" fmla="*/ 148 h 1349"/>
              <a:gd name="T78" fmla="*/ 1230 w 2787"/>
              <a:gd name="T79" fmla="*/ 120 h 1349"/>
              <a:gd name="T80" fmla="*/ 494 w 2787"/>
              <a:gd name="T81" fmla="*/ 771 h 1349"/>
              <a:gd name="T82" fmla="*/ 665 w 2787"/>
              <a:gd name="T83" fmla="*/ 689 h 1349"/>
              <a:gd name="T84" fmla="*/ 633 w 2787"/>
              <a:gd name="T85" fmla="*/ 1098 h 1349"/>
              <a:gd name="T86" fmla="*/ 1051 w 2787"/>
              <a:gd name="T87" fmla="*/ 834 h 1349"/>
              <a:gd name="T88" fmla="*/ 1129 w 2787"/>
              <a:gd name="T89" fmla="*/ 605 h 1349"/>
              <a:gd name="T90" fmla="*/ 1207 w 2787"/>
              <a:gd name="T91" fmla="*/ 805 h 1349"/>
              <a:gd name="T92" fmla="*/ 1880 w 2787"/>
              <a:gd name="T93" fmla="*/ 220 h 1349"/>
              <a:gd name="T94" fmla="*/ 1469 w 2787"/>
              <a:gd name="T95" fmla="*/ 729 h 1349"/>
              <a:gd name="T96" fmla="*/ 1829 w 2787"/>
              <a:gd name="T97" fmla="*/ 257 h 1349"/>
              <a:gd name="T98" fmla="*/ 1600 w 2787"/>
              <a:gd name="T99" fmla="*/ 706 h 1349"/>
              <a:gd name="T100" fmla="*/ 2342 w 2787"/>
              <a:gd name="T101" fmla="*/ 327 h 1349"/>
              <a:gd name="T102" fmla="*/ 2264 w 2787"/>
              <a:gd name="T103" fmla="*/ 375 h 1349"/>
              <a:gd name="T104" fmla="*/ 1893 w 2787"/>
              <a:gd name="T105" fmla="*/ 989 h 13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2787" h="1349">
                <a:moveTo>
                  <a:pt x="573" y="70"/>
                </a:moveTo>
                <a:cubicBezTo>
                  <a:pt x="569" y="74"/>
                  <a:pt x="565" y="78"/>
                  <a:pt x="561" y="82"/>
                </a:cubicBezTo>
                <a:cubicBezTo>
                  <a:pt x="556" y="85"/>
                  <a:pt x="552" y="88"/>
                  <a:pt x="548" y="92"/>
                </a:cubicBezTo>
                <a:cubicBezTo>
                  <a:pt x="537" y="102"/>
                  <a:pt x="527" y="112"/>
                  <a:pt x="517" y="123"/>
                </a:cubicBezTo>
                <a:cubicBezTo>
                  <a:pt x="494" y="144"/>
                  <a:pt x="472" y="163"/>
                  <a:pt x="450" y="183"/>
                </a:cubicBezTo>
                <a:cubicBezTo>
                  <a:pt x="415" y="213"/>
                  <a:pt x="379" y="245"/>
                  <a:pt x="342" y="280"/>
                </a:cubicBezTo>
                <a:cubicBezTo>
                  <a:pt x="387" y="230"/>
                  <a:pt x="436" y="183"/>
                  <a:pt x="486" y="135"/>
                </a:cubicBezTo>
                <a:cubicBezTo>
                  <a:pt x="495" y="127"/>
                  <a:pt x="500" y="115"/>
                  <a:pt x="500" y="103"/>
                </a:cubicBezTo>
                <a:cubicBezTo>
                  <a:pt x="500" y="92"/>
                  <a:pt x="496" y="81"/>
                  <a:pt x="488" y="72"/>
                </a:cubicBezTo>
                <a:cubicBezTo>
                  <a:pt x="471" y="54"/>
                  <a:pt x="442" y="53"/>
                  <a:pt x="424" y="70"/>
                </a:cubicBezTo>
                <a:cubicBezTo>
                  <a:pt x="345" y="144"/>
                  <a:pt x="270" y="218"/>
                  <a:pt x="206" y="304"/>
                </a:cubicBezTo>
                <a:cubicBezTo>
                  <a:pt x="200" y="312"/>
                  <a:pt x="185" y="328"/>
                  <a:pt x="170" y="344"/>
                </a:cubicBezTo>
                <a:cubicBezTo>
                  <a:pt x="98" y="420"/>
                  <a:pt x="0" y="524"/>
                  <a:pt x="52" y="605"/>
                </a:cubicBezTo>
                <a:cubicBezTo>
                  <a:pt x="60" y="617"/>
                  <a:pt x="74" y="625"/>
                  <a:pt x="89" y="626"/>
                </a:cubicBezTo>
                <a:cubicBezTo>
                  <a:pt x="136" y="627"/>
                  <a:pt x="166" y="586"/>
                  <a:pt x="186" y="558"/>
                </a:cubicBezTo>
                <a:cubicBezTo>
                  <a:pt x="190" y="552"/>
                  <a:pt x="194" y="547"/>
                  <a:pt x="197" y="544"/>
                </a:cubicBezTo>
                <a:cubicBezTo>
                  <a:pt x="216" y="522"/>
                  <a:pt x="237" y="501"/>
                  <a:pt x="259" y="479"/>
                </a:cubicBezTo>
                <a:cubicBezTo>
                  <a:pt x="211" y="547"/>
                  <a:pt x="167" y="621"/>
                  <a:pt x="143" y="698"/>
                </a:cubicBezTo>
                <a:cubicBezTo>
                  <a:pt x="142" y="703"/>
                  <a:pt x="138" y="712"/>
                  <a:pt x="134" y="720"/>
                </a:cubicBezTo>
                <a:cubicBezTo>
                  <a:pt x="122" y="746"/>
                  <a:pt x="105" y="785"/>
                  <a:pt x="105" y="822"/>
                </a:cubicBezTo>
                <a:cubicBezTo>
                  <a:pt x="105" y="847"/>
                  <a:pt x="113" y="872"/>
                  <a:pt x="136" y="890"/>
                </a:cubicBezTo>
                <a:cubicBezTo>
                  <a:pt x="151" y="901"/>
                  <a:pt x="168" y="905"/>
                  <a:pt x="187" y="901"/>
                </a:cubicBezTo>
                <a:cubicBezTo>
                  <a:pt x="191" y="900"/>
                  <a:pt x="196" y="899"/>
                  <a:pt x="200" y="897"/>
                </a:cubicBezTo>
                <a:cubicBezTo>
                  <a:pt x="204" y="903"/>
                  <a:pt x="208" y="908"/>
                  <a:pt x="214" y="912"/>
                </a:cubicBezTo>
                <a:cubicBezTo>
                  <a:pt x="229" y="924"/>
                  <a:pt x="247" y="929"/>
                  <a:pt x="267" y="926"/>
                </a:cubicBezTo>
                <a:cubicBezTo>
                  <a:pt x="273" y="925"/>
                  <a:pt x="280" y="924"/>
                  <a:pt x="287" y="921"/>
                </a:cubicBezTo>
                <a:cubicBezTo>
                  <a:pt x="274" y="955"/>
                  <a:pt x="262" y="989"/>
                  <a:pt x="251" y="1024"/>
                </a:cubicBezTo>
                <a:cubicBezTo>
                  <a:pt x="251" y="1024"/>
                  <a:pt x="244" y="1044"/>
                  <a:pt x="244" y="1044"/>
                </a:cubicBezTo>
                <a:cubicBezTo>
                  <a:pt x="233" y="1075"/>
                  <a:pt x="219" y="1115"/>
                  <a:pt x="219" y="1151"/>
                </a:cubicBezTo>
                <a:cubicBezTo>
                  <a:pt x="219" y="1168"/>
                  <a:pt x="222" y="1184"/>
                  <a:pt x="230" y="1199"/>
                </a:cubicBezTo>
                <a:cubicBezTo>
                  <a:pt x="236" y="1209"/>
                  <a:pt x="246" y="1216"/>
                  <a:pt x="258" y="1219"/>
                </a:cubicBezTo>
                <a:cubicBezTo>
                  <a:pt x="270" y="1222"/>
                  <a:pt x="282" y="1220"/>
                  <a:pt x="293" y="1214"/>
                </a:cubicBezTo>
                <a:cubicBezTo>
                  <a:pt x="310" y="1203"/>
                  <a:pt x="326" y="1188"/>
                  <a:pt x="340" y="1172"/>
                </a:cubicBezTo>
                <a:cubicBezTo>
                  <a:pt x="340" y="1180"/>
                  <a:pt x="342" y="1188"/>
                  <a:pt x="345" y="1196"/>
                </a:cubicBezTo>
                <a:cubicBezTo>
                  <a:pt x="353" y="1216"/>
                  <a:pt x="374" y="1228"/>
                  <a:pt x="396" y="1223"/>
                </a:cubicBezTo>
                <a:cubicBezTo>
                  <a:pt x="447" y="1213"/>
                  <a:pt x="481" y="1156"/>
                  <a:pt x="506" y="1115"/>
                </a:cubicBezTo>
                <a:cubicBezTo>
                  <a:pt x="506" y="1115"/>
                  <a:pt x="508" y="1112"/>
                  <a:pt x="508" y="1111"/>
                </a:cubicBezTo>
                <a:cubicBezTo>
                  <a:pt x="514" y="1118"/>
                  <a:pt x="521" y="1124"/>
                  <a:pt x="529" y="1127"/>
                </a:cubicBezTo>
                <a:cubicBezTo>
                  <a:pt x="526" y="1142"/>
                  <a:pt x="524" y="1156"/>
                  <a:pt x="524" y="1169"/>
                </a:cubicBezTo>
                <a:cubicBezTo>
                  <a:pt x="524" y="1195"/>
                  <a:pt x="531" y="1216"/>
                  <a:pt x="549" y="1231"/>
                </a:cubicBezTo>
                <a:cubicBezTo>
                  <a:pt x="560" y="1241"/>
                  <a:pt x="575" y="1244"/>
                  <a:pt x="590" y="1241"/>
                </a:cubicBezTo>
                <a:cubicBezTo>
                  <a:pt x="649" y="1225"/>
                  <a:pt x="694" y="1167"/>
                  <a:pt x="727" y="1124"/>
                </a:cubicBezTo>
                <a:cubicBezTo>
                  <a:pt x="740" y="1107"/>
                  <a:pt x="740" y="1107"/>
                  <a:pt x="740" y="1107"/>
                </a:cubicBezTo>
                <a:cubicBezTo>
                  <a:pt x="763" y="1079"/>
                  <a:pt x="784" y="1050"/>
                  <a:pt x="806" y="1021"/>
                </a:cubicBezTo>
                <a:cubicBezTo>
                  <a:pt x="790" y="1064"/>
                  <a:pt x="778" y="1106"/>
                  <a:pt x="778" y="1142"/>
                </a:cubicBezTo>
                <a:cubicBezTo>
                  <a:pt x="778" y="1166"/>
                  <a:pt x="783" y="1187"/>
                  <a:pt x="796" y="1204"/>
                </a:cubicBezTo>
                <a:cubicBezTo>
                  <a:pt x="807" y="1217"/>
                  <a:pt x="824" y="1223"/>
                  <a:pt x="840" y="1220"/>
                </a:cubicBezTo>
                <a:cubicBezTo>
                  <a:pt x="883" y="1212"/>
                  <a:pt x="917" y="1176"/>
                  <a:pt x="944" y="1141"/>
                </a:cubicBezTo>
                <a:cubicBezTo>
                  <a:pt x="944" y="1156"/>
                  <a:pt x="947" y="1169"/>
                  <a:pt x="952" y="1181"/>
                </a:cubicBezTo>
                <a:cubicBezTo>
                  <a:pt x="959" y="1199"/>
                  <a:pt x="977" y="1210"/>
                  <a:pt x="997" y="1208"/>
                </a:cubicBezTo>
                <a:cubicBezTo>
                  <a:pt x="1015" y="1207"/>
                  <a:pt x="1032" y="1200"/>
                  <a:pt x="1046" y="1190"/>
                </a:cubicBezTo>
                <a:cubicBezTo>
                  <a:pt x="1051" y="1191"/>
                  <a:pt x="1056" y="1191"/>
                  <a:pt x="1062" y="1191"/>
                </a:cubicBezTo>
                <a:cubicBezTo>
                  <a:pt x="1075" y="1190"/>
                  <a:pt x="1088" y="1186"/>
                  <a:pt x="1100" y="1180"/>
                </a:cubicBezTo>
                <a:cubicBezTo>
                  <a:pt x="1103" y="1199"/>
                  <a:pt x="1112" y="1215"/>
                  <a:pt x="1129" y="1226"/>
                </a:cubicBezTo>
                <a:cubicBezTo>
                  <a:pt x="1146" y="1237"/>
                  <a:pt x="1163" y="1238"/>
                  <a:pt x="1180" y="1233"/>
                </a:cubicBezTo>
                <a:cubicBezTo>
                  <a:pt x="1182" y="1239"/>
                  <a:pt x="1185" y="1244"/>
                  <a:pt x="1190" y="1248"/>
                </a:cubicBezTo>
                <a:cubicBezTo>
                  <a:pt x="1200" y="1258"/>
                  <a:pt x="1214" y="1262"/>
                  <a:pt x="1228" y="1260"/>
                </a:cubicBezTo>
                <a:cubicBezTo>
                  <a:pt x="1275" y="1253"/>
                  <a:pt x="1308" y="1210"/>
                  <a:pt x="1331" y="1179"/>
                </a:cubicBezTo>
                <a:cubicBezTo>
                  <a:pt x="1331" y="1179"/>
                  <a:pt x="1332" y="1179"/>
                  <a:pt x="1332" y="1179"/>
                </a:cubicBezTo>
                <a:cubicBezTo>
                  <a:pt x="1333" y="1181"/>
                  <a:pt x="1334" y="1183"/>
                  <a:pt x="1335" y="1185"/>
                </a:cubicBezTo>
                <a:cubicBezTo>
                  <a:pt x="1339" y="1190"/>
                  <a:pt x="1343" y="1194"/>
                  <a:pt x="1349" y="1198"/>
                </a:cubicBezTo>
                <a:cubicBezTo>
                  <a:pt x="1343" y="1218"/>
                  <a:pt x="1339" y="1238"/>
                  <a:pt x="1339" y="1258"/>
                </a:cubicBezTo>
                <a:cubicBezTo>
                  <a:pt x="1339" y="1259"/>
                  <a:pt x="1339" y="1260"/>
                  <a:pt x="1339" y="1262"/>
                </a:cubicBezTo>
                <a:cubicBezTo>
                  <a:pt x="1340" y="1284"/>
                  <a:pt x="1357" y="1303"/>
                  <a:pt x="1379" y="1305"/>
                </a:cubicBezTo>
                <a:cubicBezTo>
                  <a:pt x="1426" y="1311"/>
                  <a:pt x="1465" y="1273"/>
                  <a:pt x="1506" y="1222"/>
                </a:cubicBezTo>
                <a:cubicBezTo>
                  <a:pt x="1508" y="1232"/>
                  <a:pt x="1513" y="1240"/>
                  <a:pt x="1521" y="1247"/>
                </a:cubicBezTo>
                <a:cubicBezTo>
                  <a:pt x="1532" y="1256"/>
                  <a:pt x="1547" y="1259"/>
                  <a:pt x="1561" y="1256"/>
                </a:cubicBezTo>
                <a:cubicBezTo>
                  <a:pt x="1597" y="1246"/>
                  <a:pt x="1622" y="1213"/>
                  <a:pt x="1639" y="1189"/>
                </a:cubicBezTo>
                <a:cubicBezTo>
                  <a:pt x="1648" y="1177"/>
                  <a:pt x="1648" y="1177"/>
                  <a:pt x="1648" y="1177"/>
                </a:cubicBezTo>
                <a:cubicBezTo>
                  <a:pt x="1673" y="1147"/>
                  <a:pt x="1698" y="1117"/>
                  <a:pt x="1722" y="1088"/>
                </a:cubicBezTo>
                <a:cubicBezTo>
                  <a:pt x="1722" y="1089"/>
                  <a:pt x="1721" y="1091"/>
                  <a:pt x="1721" y="1092"/>
                </a:cubicBezTo>
                <a:cubicBezTo>
                  <a:pt x="1707" y="1126"/>
                  <a:pt x="1690" y="1166"/>
                  <a:pt x="1690" y="1203"/>
                </a:cubicBezTo>
                <a:cubicBezTo>
                  <a:pt x="1690" y="1217"/>
                  <a:pt x="1692" y="1230"/>
                  <a:pt x="1698" y="1243"/>
                </a:cubicBezTo>
                <a:cubicBezTo>
                  <a:pt x="1703" y="1255"/>
                  <a:pt x="1713" y="1264"/>
                  <a:pt x="1726" y="1268"/>
                </a:cubicBezTo>
                <a:cubicBezTo>
                  <a:pt x="1738" y="1272"/>
                  <a:pt x="1752" y="1270"/>
                  <a:pt x="1763" y="1263"/>
                </a:cubicBezTo>
                <a:cubicBezTo>
                  <a:pt x="1784" y="1249"/>
                  <a:pt x="1803" y="1231"/>
                  <a:pt x="1821" y="1211"/>
                </a:cubicBezTo>
                <a:cubicBezTo>
                  <a:pt x="1823" y="1212"/>
                  <a:pt x="1826" y="1212"/>
                  <a:pt x="1829" y="1213"/>
                </a:cubicBezTo>
                <a:cubicBezTo>
                  <a:pt x="1862" y="1216"/>
                  <a:pt x="1889" y="1196"/>
                  <a:pt x="1912" y="1176"/>
                </a:cubicBezTo>
                <a:cubicBezTo>
                  <a:pt x="1913" y="1183"/>
                  <a:pt x="1916" y="1190"/>
                  <a:pt x="1921" y="1196"/>
                </a:cubicBezTo>
                <a:cubicBezTo>
                  <a:pt x="1933" y="1210"/>
                  <a:pt x="1952" y="1216"/>
                  <a:pt x="1969" y="1210"/>
                </a:cubicBezTo>
                <a:cubicBezTo>
                  <a:pt x="1992" y="1203"/>
                  <a:pt x="2012" y="1188"/>
                  <a:pt x="2029" y="1172"/>
                </a:cubicBezTo>
                <a:cubicBezTo>
                  <a:pt x="2038" y="1184"/>
                  <a:pt x="2052" y="1191"/>
                  <a:pt x="2067" y="1190"/>
                </a:cubicBezTo>
                <a:cubicBezTo>
                  <a:pt x="2072" y="1190"/>
                  <a:pt x="2078" y="1189"/>
                  <a:pt x="2083" y="1188"/>
                </a:cubicBezTo>
                <a:cubicBezTo>
                  <a:pt x="2080" y="1196"/>
                  <a:pt x="2078" y="1204"/>
                  <a:pt x="2077" y="1212"/>
                </a:cubicBezTo>
                <a:cubicBezTo>
                  <a:pt x="2077" y="1214"/>
                  <a:pt x="2077" y="1215"/>
                  <a:pt x="2077" y="1216"/>
                </a:cubicBezTo>
                <a:cubicBezTo>
                  <a:pt x="2077" y="1231"/>
                  <a:pt x="2084" y="1245"/>
                  <a:pt x="2096" y="1253"/>
                </a:cubicBezTo>
                <a:cubicBezTo>
                  <a:pt x="2110" y="1263"/>
                  <a:pt x="2127" y="1264"/>
                  <a:pt x="2142" y="1257"/>
                </a:cubicBezTo>
                <a:cubicBezTo>
                  <a:pt x="2157" y="1249"/>
                  <a:pt x="2171" y="1240"/>
                  <a:pt x="2183" y="1229"/>
                </a:cubicBezTo>
                <a:cubicBezTo>
                  <a:pt x="2181" y="1233"/>
                  <a:pt x="2180" y="1237"/>
                  <a:pt x="2179" y="1241"/>
                </a:cubicBezTo>
                <a:cubicBezTo>
                  <a:pt x="2178" y="1245"/>
                  <a:pt x="2177" y="1249"/>
                  <a:pt x="2177" y="1253"/>
                </a:cubicBezTo>
                <a:cubicBezTo>
                  <a:pt x="2177" y="1264"/>
                  <a:pt x="2182" y="1276"/>
                  <a:pt x="2190" y="1284"/>
                </a:cubicBezTo>
                <a:cubicBezTo>
                  <a:pt x="2201" y="1296"/>
                  <a:pt x="2218" y="1300"/>
                  <a:pt x="2233" y="1296"/>
                </a:cubicBezTo>
                <a:cubicBezTo>
                  <a:pt x="2235" y="1296"/>
                  <a:pt x="2237" y="1295"/>
                  <a:pt x="2239" y="1295"/>
                </a:cubicBezTo>
                <a:cubicBezTo>
                  <a:pt x="2239" y="1297"/>
                  <a:pt x="2240" y="1300"/>
                  <a:pt x="2242" y="1303"/>
                </a:cubicBezTo>
                <a:cubicBezTo>
                  <a:pt x="2250" y="1317"/>
                  <a:pt x="2264" y="1325"/>
                  <a:pt x="2280" y="1326"/>
                </a:cubicBezTo>
                <a:cubicBezTo>
                  <a:pt x="2319" y="1326"/>
                  <a:pt x="2357" y="1304"/>
                  <a:pt x="2397" y="1269"/>
                </a:cubicBezTo>
                <a:cubicBezTo>
                  <a:pt x="2397" y="1281"/>
                  <a:pt x="2402" y="1292"/>
                  <a:pt x="2411" y="1301"/>
                </a:cubicBezTo>
                <a:cubicBezTo>
                  <a:pt x="2428" y="1316"/>
                  <a:pt x="2454" y="1316"/>
                  <a:pt x="2471" y="1301"/>
                </a:cubicBezTo>
                <a:cubicBezTo>
                  <a:pt x="2472" y="1301"/>
                  <a:pt x="2473" y="1300"/>
                  <a:pt x="2473" y="1300"/>
                </a:cubicBezTo>
                <a:cubicBezTo>
                  <a:pt x="2473" y="1311"/>
                  <a:pt x="2477" y="1322"/>
                  <a:pt x="2485" y="1330"/>
                </a:cubicBezTo>
                <a:cubicBezTo>
                  <a:pt x="2502" y="1348"/>
                  <a:pt x="2530" y="1349"/>
                  <a:pt x="2548" y="1333"/>
                </a:cubicBezTo>
                <a:cubicBezTo>
                  <a:pt x="2570" y="1313"/>
                  <a:pt x="2570" y="1313"/>
                  <a:pt x="2570" y="1313"/>
                </a:cubicBezTo>
                <a:cubicBezTo>
                  <a:pt x="2595" y="1290"/>
                  <a:pt x="2628" y="1260"/>
                  <a:pt x="2660" y="1239"/>
                </a:cubicBezTo>
                <a:cubicBezTo>
                  <a:pt x="2675" y="1254"/>
                  <a:pt x="2698" y="1258"/>
                  <a:pt x="2716" y="1247"/>
                </a:cubicBezTo>
                <a:cubicBezTo>
                  <a:pt x="2744" y="1230"/>
                  <a:pt x="2762" y="1203"/>
                  <a:pt x="2763" y="1174"/>
                </a:cubicBezTo>
                <a:cubicBezTo>
                  <a:pt x="2763" y="1174"/>
                  <a:pt x="2763" y="1173"/>
                  <a:pt x="2763" y="1172"/>
                </a:cubicBezTo>
                <a:cubicBezTo>
                  <a:pt x="2763" y="1160"/>
                  <a:pt x="2759" y="1149"/>
                  <a:pt x="2751" y="1140"/>
                </a:cubicBezTo>
                <a:cubicBezTo>
                  <a:pt x="2743" y="1132"/>
                  <a:pt x="2732" y="1127"/>
                  <a:pt x="2721" y="1127"/>
                </a:cubicBezTo>
                <a:cubicBezTo>
                  <a:pt x="2741" y="1097"/>
                  <a:pt x="2759" y="1065"/>
                  <a:pt x="2766" y="1032"/>
                </a:cubicBezTo>
                <a:cubicBezTo>
                  <a:pt x="2766" y="1029"/>
                  <a:pt x="2767" y="1025"/>
                  <a:pt x="2767" y="1022"/>
                </a:cubicBezTo>
                <a:cubicBezTo>
                  <a:pt x="2767" y="1011"/>
                  <a:pt x="2763" y="1001"/>
                  <a:pt x="2755" y="992"/>
                </a:cubicBezTo>
                <a:cubicBezTo>
                  <a:pt x="2747" y="984"/>
                  <a:pt x="2737" y="979"/>
                  <a:pt x="2725" y="978"/>
                </a:cubicBezTo>
                <a:cubicBezTo>
                  <a:pt x="2729" y="967"/>
                  <a:pt x="2731" y="956"/>
                  <a:pt x="2731" y="945"/>
                </a:cubicBezTo>
                <a:cubicBezTo>
                  <a:pt x="2731" y="944"/>
                  <a:pt x="2731" y="942"/>
                  <a:pt x="2731" y="940"/>
                </a:cubicBezTo>
                <a:cubicBezTo>
                  <a:pt x="2731" y="928"/>
                  <a:pt x="2725" y="917"/>
                  <a:pt x="2716" y="909"/>
                </a:cubicBezTo>
                <a:cubicBezTo>
                  <a:pt x="2716" y="909"/>
                  <a:pt x="2716" y="909"/>
                  <a:pt x="2715" y="909"/>
                </a:cubicBezTo>
                <a:cubicBezTo>
                  <a:pt x="2737" y="885"/>
                  <a:pt x="2758" y="862"/>
                  <a:pt x="2777" y="837"/>
                </a:cubicBezTo>
                <a:cubicBezTo>
                  <a:pt x="2784" y="829"/>
                  <a:pt x="2787" y="819"/>
                  <a:pt x="2787" y="809"/>
                </a:cubicBezTo>
                <a:cubicBezTo>
                  <a:pt x="2787" y="797"/>
                  <a:pt x="2783" y="785"/>
                  <a:pt x="2774" y="777"/>
                </a:cubicBezTo>
                <a:cubicBezTo>
                  <a:pt x="2757" y="760"/>
                  <a:pt x="2731" y="760"/>
                  <a:pt x="2713" y="775"/>
                </a:cubicBezTo>
                <a:cubicBezTo>
                  <a:pt x="2663" y="818"/>
                  <a:pt x="2609" y="858"/>
                  <a:pt x="2556" y="896"/>
                </a:cubicBezTo>
                <a:cubicBezTo>
                  <a:pt x="2552" y="899"/>
                  <a:pt x="2548" y="902"/>
                  <a:pt x="2544" y="905"/>
                </a:cubicBezTo>
                <a:cubicBezTo>
                  <a:pt x="2595" y="839"/>
                  <a:pt x="2648" y="771"/>
                  <a:pt x="2709" y="715"/>
                </a:cubicBezTo>
                <a:cubicBezTo>
                  <a:pt x="2722" y="704"/>
                  <a:pt x="2735" y="693"/>
                  <a:pt x="2748" y="682"/>
                </a:cubicBezTo>
                <a:cubicBezTo>
                  <a:pt x="2759" y="673"/>
                  <a:pt x="2764" y="660"/>
                  <a:pt x="2764" y="647"/>
                </a:cubicBezTo>
                <a:cubicBezTo>
                  <a:pt x="2764" y="637"/>
                  <a:pt x="2761" y="627"/>
                  <a:pt x="2754" y="619"/>
                </a:cubicBezTo>
                <a:cubicBezTo>
                  <a:pt x="2738" y="600"/>
                  <a:pt x="2711" y="597"/>
                  <a:pt x="2691" y="612"/>
                </a:cubicBezTo>
                <a:cubicBezTo>
                  <a:pt x="2691" y="612"/>
                  <a:pt x="2690" y="613"/>
                  <a:pt x="2690" y="613"/>
                </a:cubicBezTo>
                <a:cubicBezTo>
                  <a:pt x="2690" y="613"/>
                  <a:pt x="2690" y="613"/>
                  <a:pt x="2690" y="613"/>
                </a:cubicBezTo>
                <a:cubicBezTo>
                  <a:pt x="2690" y="614"/>
                  <a:pt x="2689" y="614"/>
                  <a:pt x="2689" y="614"/>
                </a:cubicBezTo>
                <a:cubicBezTo>
                  <a:pt x="2684" y="618"/>
                  <a:pt x="2678" y="623"/>
                  <a:pt x="2673" y="627"/>
                </a:cubicBezTo>
                <a:cubicBezTo>
                  <a:pt x="2677" y="621"/>
                  <a:pt x="2679" y="614"/>
                  <a:pt x="2679" y="606"/>
                </a:cubicBezTo>
                <a:cubicBezTo>
                  <a:pt x="2679" y="598"/>
                  <a:pt x="2676" y="589"/>
                  <a:pt x="2671" y="582"/>
                </a:cubicBezTo>
                <a:cubicBezTo>
                  <a:pt x="2662" y="568"/>
                  <a:pt x="2647" y="561"/>
                  <a:pt x="2631" y="562"/>
                </a:cubicBezTo>
                <a:cubicBezTo>
                  <a:pt x="2645" y="551"/>
                  <a:pt x="2660" y="542"/>
                  <a:pt x="2674" y="533"/>
                </a:cubicBezTo>
                <a:cubicBezTo>
                  <a:pt x="2688" y="524"/>
                  <a:pt x="2696" y="509"/>
                  <a:pt x="2696" y="494"/>
                </a:cubicBezTo>
                <a:cubicBezTo>
                  <a:pt x="2696" y="486"/>
                  <a:pt x="2694" y="478"/>
                  <a:pt x="2689" y="471"/>
                </a:cubicBezTo>
                <a:cubicBezTo>
                  <a:pt x="2676" y="450"/>
                  <a:pt x="2649" y="443"/>
                  <a:pt x="2628" y="456"/>
                </a:cubicBezTo>
                <a:cubicBezTo>
                  <a:pt x="2628" y="456"/>
                  <a:pt x="2627" y="456"/>
                  <a:pt x="2627" y="456"/>
                </a:cubicBezTo>
                <a:cubicBezTo>
                  <a:pt x="2627" y="456"/>
                  <a:pt x="2627" y="456"/>
                  <a:pt x="2627" y="456"/>
                </a:cubicBezTo>
                <a:cubicBezTo>
                  <a:pt x="2627" y="456"/>
                  <a:pt x="2627" y="456"/>
                  <a:pt x="2627" y="456"/>
                </a:cubicBezTo>
                <a:cubicBezTo>
                  <a:pt x="2624" y="458"/>
                  <a:pt x="2620" y="460"/>
                  <a:pt x="2617" y="462"/>
                </a:cubicBezTo>
                <a:cubicBezTo>
                  <a:pt x="2625" y="456"/>
                  <a:pt x="2632" y="450"/>
                  <a:pt x="2640" y="443"/>
                </a:cubicBezTo>
                <a:cubicBezTo>
                  <a:pt x="2650" y="435"/>
                  <a:pt x="2656" y="422"/>
                  <a:pt x="2656" y="409"/>
                </a:cubicBezTo>
                <a:cubicBezTo>
                  <a:pt x="2656" y="400"/>
                  <a:pt x="2654" y="392"/>
                  <a:pt x="2649" y="384"/>
                </a:cubicBezTo>
                <a:cubicBezTo>
                  <a:pt x="2644" y="376"/>
                  <a:pt x="2636" y="371"/>
                  <a:pt x="2628" y="367"/>
                </a:cubicBezTo>
                <a:cubicBezTo>
                  <a:pt x="2633" y="364"/>
                  <a:pt x="2638" y="360"/>
                  <a:pt x="2643" y="357"/>
                </a:cubicBezTo>
                <a:cubicBezTo>
                  <a:pt x="2643" y="357"/>
                  <a:pt x="2642" y="357"/>
                  <a:pt x="2642" y="358"/>
                </a:cubicBezTo>
                <a:cubicBezTo>
                  <a:pt x="2643" y="357"/>
                  <a:pt x="2644" y="357"/>
                  <a:pt x="2644" y="356"/>
                </a:cubicBezTo>
                <a:cubicBezTo>
                  <a:pt x="2657" y="348"/>
                  <a:pt x="2663" y="334"/>
                  <a:pt x="2663" y="320"/>
                </a:cubicBezTo>
                <a:cubicBezTo>
                  <a:pt x="2663" y="311"/>
                  <a:pt x="2661" y="302"/>
                  <a:pt x="2656" y="294"/>
                </a:cubicBezTo>
                <a:cubicBezTo>
                  <a:pt x="2642" y="274"/>
                  <a:pt x="2614" y="269"/>
                  <a:pt x="2594" y="282"/>
                </a:cubicBezTo>
                <a:cubicBezTo>
                  <a:pt x="2593" y="282"/>
                  <a:pt x="2593" y="283"/>
                  <a:pt x="2592" y="283"/>
                </a:cubicBezTo>
                <a:cubicBezTo>
                  <a:pt x="2572" y="298"/>
                  <a:pt x="2547" y="309"/>
                  <a:pt x="2521" y="321"/>
                </a:cubicBezTo>
                <a:cubicBezTo>
                  <a:pt x="2516" y="323"/>
                  <a:pt x="2512" y="325"/>
                  <a:pt x="2508" y="327"/>
                </a:cubicBezTo>
                <a:cubicBezTo>
                  <a:pt x="2524" y="315"/>
                  <a:pt x="2540" y="302"/>
                  <a:pt x="2553" y="287"/>
                </a:cubicBezTo>
                <a:cubicBezTo>
                  <a:pt x="2561" y="278"/>
                  <a:pt x="2566" y="267"/>
                  <a:pt x="2566" y="256"/>
                </a:cubicBezTo>
                <a:cubicBezTo>
                  <a:pt x="2566" y="249"/>
                  <a:pt x="2564" y="241"/>
                  <a:pt x="2560" y="234"/>
                </a:cubicBezTo>
                <a:cubicBezTo>
                  <a:pt x="2550" y="217"/>
                  <a:pt x="2531" y="208"/>
                  <a:pt x="2512" y="212"/>
                </a:cubicBezTo>
                <a:cubicBezTo>
                  <a:pt x="2484" y="218"/>
                  <a:pt x="2457" y="232"/>
                  <a:pt x="2431" y="249"/>
                </a:cubicBezTo>
                <a:cubicBezTo>
                  <a:pt x="2436" y="242"/>
                  <a:pt x="2438" y="234"/>
                  <a:pt x="2438" y="226"/>
                </a:cubicBezTo>
                <a:cubicBezTo>
                  <a:pt x="2438" y="218"/>
                  <a:pt x="2436" y="210"/>
                  <a:pt x="2432" y="203"/>
                </a:cubicBezTo>
                <a:cubicBezTo>
                  <a:pt x="2421" y="184"/>
                  <a:pt x="2399" y="176"/>
                  <a:pt x="2378" y="183"/>
                </a:cubicBezTo>
                <a:cubicBezTo>
                  <a:pt x="2301" y="211"/>
                  <a:pt x="2231" y="266"/>
                  <a:pt x="2175" y="310"/>
                </a:cubicBezTo>
                <a:cubicBezTo>
                  <a:pt x="2086" y="380"/>
                  <a:pt x="2003" y="462"/>
                  <a:pt x="1913" y="568"/>
                </a:cubicBezTo>
                <a:cubicBezTo>
                  <a:pt x="1982" y="478"/>
                  <a:pt x="2056" y="390"/>
                  <a:pt x="2141" y="311"/>
                </a:cubicBezTo>
                <a:cubicBezTo>
                  <a:pt x="2148" y="305"/>
                  <a:pt x="2159" y="296"/>
                  <a:pt x="2172" y="286"/>
                </a:cubicBezTo>
                <a:cubicBezTo>
                  <a:pt x="2213" y="255"/>
                  <a:pt x="2259" y="219"/>
                  <a:pt x="2270" y="177"/>
                </a:cubicBezTo>
                <a:cubicBezTo>
                  <a:pt x="2271" y="174"/>
                  <a:pt x="2271" y="170"/>
                  <a:pt x="2271" y="166"/>
                </a:cubicBezTo>
                <a:cubicBezTo>
                  <a:pt x="2271" y="154"/>
                  <a:pt x="2266" y="142"/>
                  <a:pt x="2257" y="133"/>
                </a:cubicBezTo>
                <a:cubicBezTo>
                  <a:pt x="2246" y="122"/>
                  <a:pt x="2228" y="118"/>
                  <a:pt x="2213" y="123"/>
                </a:cubicBezTo>
                <a:cubicBezTo>
                  <a:pt x="2201" y="127"/>
                  <a:pt x="2189" y="132"/>
                  <a:pt x="2177" y="138"/>
                </a:cubicBezTo>
                <a:cubicBezTo>
                  <a:pt x="2175" y="136"/>
                  <a:pt x="2173" y="135"/>
                  <a:pt x="2170" y="135"/>
                </a:cubicBezTo>
                <a:cubicBezTo>
                  <a:pt x="2126" y="119"/>
                  <a:pt x="2074" y="143"/>
                  <a:pt x="2019" y="176"/>
                </a:cubicBezTo>
                <a:cubicBezTo>
                  <a:pt x="2025" y="160"/>
                  <a:pt x="2029" y="145"/>
                  <a:pt x="2029" y="130"/>
                </a:cubicBezTo>
                <a:cubicBezTo>
                  <a:pt x="2029" y="126"/>
                  <a:pt x="2028" y="122"/>
                  <a:pt x="2028" y="119"/>
                </a:cubicBezTo>
                <a:cubicBezTo>
                  <a:pt x="2025" y="98"/>
                  <a:pt x="2009" y="82"/>
                  <a:pt x="1988" y="80"/>
                </a:cubicBezTo>
                <a:cubicBezTo>
                  <a:pt x="1970" y="78"/>
                  <a:pt x="1952" y="81"/>
                  <a:pt x="1934" y="86"/>
                </a:cubicBezTo>
                <a:cubicBezTo>
                  <a:pt x="1934" y="86"/>
                  <a:pt x="1934" y="86"/>
                  <a:pt x="1934" y="86"/>
                </a:cubicBezTo>
                <a:cubicBezTo>
                  <a:pt x="1918" y="69"/>
                  <a:pt x="1890" y="68"/>
                  <a:pt x="1872" y="84"/>
                </a:cubicBezTo>
                <a:cubicBezTo>
                  <a:pt x="1866" y="88"/>
                  <a:pt x="1861" y="94"/>
                  <a:pt x="1856" y="99"/>
                </a:cubicBezTo>
                <a:cubicBezTo>
                  <a:pt x="1845" y="108"/>
                  <a:pt x="1833" y="117"/>
                  <a:pt x="1821" y="126"/>
                </a:cubicBezTo>
                <a:cubicBezTo>
                  <a:pt x="1823" y="121"/>
                  <a:pt x="1824" y="115"/>
                  <a:pt x="1825" y="109"/>
                </a:cubicBezTo>
                <a:cubicBezTo>
                  <a:pt x="1825" y="107"/>
                  <a:pt x="1825" y="105"/>
                  <a:pt x="1825" y="102"/>
                </a:cubicBezTo>
                <a:cubicBezTo>
                  <a:pt x="1825" y="90"/>
                  <a:pt x="1821" y="79"/>
                  <a:pt x="1812" y="70"/>
                </a:cubicBezTo>
                <a:cubicBezTo>
                  <a:pt x="1802" y="60"/>
                  <a:pt x="1787" y="56"/>
                  <a:pt x="1773" y="58"/>
                </a:cubicBezTo>
                <a:cubicBezTo>
                  <a:pt x="1714" y="68"/>
                  <a:pt x="1657" y="106"/>
                  <a:pt x="1611" y="136"/>
                </a:cubicBezTo>
                <a:cubicBezTo>
                  <a:pt x="1611" y="136"/>
                  <a:pt x="1610" y="137"/>
                  <a:pt x="1610" y="137"/>
                </a:cubicBezTo>
                <a:cubicBezTo>
                  <a:pt x="1610" y="135"/>
                  <a:pt x="1610" y="134"/>
                  <a:pt x="1610" y="132"/>
                </a:cubicBezTo>
                <a:cubicBezTo>
                  <a:pt x="1610" y="124"/>
                  <a:pt x="1608" y="116"/>
                  <a:pt x="1603" y="109"/>
                </a:cubicBezTo>
                <a:cubicBezTo>
                  <a:pt x="1593" y="91"/>
                  <a:pt x="1571" y="83"/>
                  <a:pt x="1551" y="89"/>
                </a:cubicBezTo>
                <a:cubicBezTo>
                  <a:pt x="1495" y="108"/>
                  <a:pt x="1446" y="151"/>
                  <a:pt x="1403" y="190"/>
                </a:cubicBezTo>
                <a:cubicBezTo>
                  <a:pt x="1405" y="183"/>
                  <a:pt x="1407" y="176"/>
                  <a:pt x="1408" y="169"/>
                </a:cubicBezTo>
                <a:cubicBezTo>
                  <a:pt x="1408" y="167"/>
                  <a:pt x="1408" y="165"/>
                  <a:pt x="1408" y="163"/>
                </a:cubicBezTo>
                <a:cubicBezTo>
                  <a:pt x="1408" y="162"/>
                  <a:pt x="1408" y="160"/>
                  <a:pt x="1408" y="159"/>
                </a:cubicBezTo>
                <a:cubicBezTo>
                  <a:pt x="1429" y="143"/>
                  <a:pt x="1450" y="127"/>
                  <a:pt x="1470" y="110"/>
                </a:cubicBezTo>
                <a:cubicBezTo>
                  <a:pt x="1481" y="101"/>
                  <a:pt x="1486" y="88"/>
                  <a:pt x="1486" y="76"/>
                </a:cubicBezTo>
                <a:cubicBezTo>
                  <a:pt x="1486" y="69"/>
                  <a:pt x="1485" y="62"/>
                  <a:pt x="1482" y="56"/>
                </a:cubicBezTo>
                <a:cubicBezTo>
                  <a:pt x="1472" y="37"/>
                  <a:pt x="1452" y="27"/>
                  <a:pt x="1431" y="32"/>
                </a:cubicBezTo>
                <a:cubicBezTo>
                  <a:pt x="1397" y="39"/>
                  <a:pt x="1365" y="56"/>
                  <a:pt x="1334" y="77"/>
                </a:cubicBezTo>
                <a:cubicBezTo>
                  <a:pt x="1321" y="43"/>
                  <a:pt x="1293" y="22"/>
                  <a:pt x="1254" y="17"/>
                </a:cubicBezTo>
                <a:cubicBezTo>
                  <a:pt x="1228" y="13"/>
                  <a:pt x="1202" y="17"/>
                  <a:pt x="1180" y="21"/>
                </a:cubicBezTo>
                <a:cubicBezTo>
                  <a:pt x="1084" y="39"/>
                  <a:pt x="1001" y="92"/>
                  <a:pt x="927" y="156"/>
                </a:cubicBezTo>
                <a:cubicBezTo>
                  <a:pt x="926" y="153"/>
                  <a:pt x="924" y="151"/>
                  <a:pt x="922" y="148"/>
                </a:cubicBezTo>
                <a:cubicBezTo>
                  <a:pt x="911" y="134"/>
                  <a:pt x="892" y="128"/>
                  <a:pt x="874" y="133"/>
                </a:cubicBezTo>
                <a:cubicBezTo>
                  <a:pt x="800" y="155"/>
                  <a:pt x="699" y="288"/>
                  <a:pt x="540" y="502"/>
                </a:cubicBezTo>
                <a:cubicBezTo>
                  <a:pt x="538" y="506"/>
                  <a:pt x="535" y="509"/>
                  <a:pt x="533" y="512"/>
                </a:cubicBezTo>
                <a:cubicBezTo>
                  <a:pt x="510" y="542"/>
                  <a:pt x="487" y="573"/>
                  <a:pt x="466" y="603"/>
                </a:cubicBezTo>
                <a:cubicBezTo>
                  <a:pt x="430" y="651"/>
                  <a:pt x="394" y="696"/>
                  <a:pt x="363" y="734"/>
                </a:cubicBezTo>
                <a:cubicBezTo>
                  <a:pt x="342" y="758"/>
                  <a:pt x="325" y="777"/>
                  <a:pt x="311" y="791"/>
                </a:cubicBezTo>
                <a:cubicBezTo>
                  <a:pt x="353" y="736"/>
                  <a:pt x="406" y="656"/>
                  <a:pt x="474" y="545"/>
                </a:cubicBezTo>
                <a:cubicBezTo>
                  <a:pt x="490" y="519"/>
                  <a:pt x="505" y="495"/>
                  <a:pt x="509" y="489"/>
                </a:cubicBezTo>
                <a:cubicBezTo>
                  <a:pt x="576" y="398"/>
                  <a:pt x="634" y="324"/>
                  <a:pt x="705" y="260"/>
                </a:cubicBezTo>
                <a:cubicBezTo>
                  <a:pt x="717" y="249"/>
                  <a:pt x="717" y="249"/>
                  <a:pt x="717" y="249"/>
                </a:cubicBezTo>
                <a:cubicBezTo>
                  <a:pt x="739" y="231"/>
                  <a:pt x="763" y="210"/>
                  <a:pt x="778" y="182"/>
                </a:cubicBezTo>
                <a:cubicBezTo>
                  <a:pt x="782" y="175"/>
                  <a:pt x="784" y="167"/>
                  <a:pt x="784" y="160"/>
                </a:cubicBezTo>
                <a:cubicBezTo>
                  <a:pt x="784" y="148"/>
                  <a:pt x="779" y="136"/>
                  <a:pt x="770" y="127"/>
                </a:cubicBezTo>
                <a:cubicBezTo>
                  <a:pt x="755" y="113"/>
                  <a:pt x="732" y="111"/>
                  <a:pt x="715" y="122"/>
                </a:cubicBezTo>
                <a:cubicBezTo>
                  <a:pt x="605" y="192"/>
                  <a:pt x="514" y="303"/>
                  <a:pt x="433" y="402"/>
                </a:cubicBezTo>
                <a:cubicBezTo>
                  <a:pt x="420" y="418"/>
                  <a:pt x="420" y="418"/>
                  <a:pt x="420" y="418"/>
                </a:cubicBezTo>
                <a:cubicBezTo>
                  <a:pt x="376" y="472"/>
                  <a:pt x="332" y="529"/>
                  <a:pt x="293" y="590"/>
                </a:cubicBezTo>
                <a:cubicBezTo>
                  <a:pt x="327" y="536"/>
                  <a:pt x="367" y="484"/>
                  <a:pt x="404" y="437"/>
                </a:cubicBezTo>
                <a:cubicBezTo>
                  <a:pt x="433" y="400"/>
                  <a:pt x="459" y="360"/>
                  <a:pt x="484" y="321"/>
                </a:cubicBezTo>
                <a:cubicBezTo>
                  <a:pt x="515" y="272"/>
                  <a:pt x="545" y="226"/>
                  <a:pt x="580" y="187"/>
                </a:cubicBezTo>
                <a:cubicBezTo>
                  <a:pt x="592" y="177"/>
                  <a:pt x="603" y="166"/>
                  <a:pt x="615" y="155"/>
                </a:cubicBezTo>
                <a:cubicBezTo>
                  <a:pt x="625" y="150"/>
                  <a:pt x="640" y="146"/>
                  <a:pt x="651" y="143"/>
                </a:cubicBezTo>
                <a:cubicBezTo>
                  <a:pt x="687" y="134"/>
                  <a:pt x="732" y="122"/>
                  <a:pt x="753" y="82"/>
                </a:cubicBezTo>
                <a:cubicBezTo>
                  <a:pt x="756" y="76"/>
                  <a:pt x="758" y="69"/>
                  <a:pt x="758" y="62"/>
                </a:cubicBezTo>
                <a:cubicBezTo>
                  <a:pt x="758" y="56"/>
                  <a:pt x="757" y="50"/>
                  <a:pt x="754" y="44"/>
                </a:cubicBezTo>
                <a:cubicBezTo>
                  <a:pt x="749" y="32"/>
                  <a:pt x="739" y="23"/>
                  <a:pt x="726" y="19"/>
                </a:cubicBezTo>
                <a:cubicBezTo>
                  <a:pt x="669" y="0"/>
                  <a:pt x="594" y="50"/>
                  <a:pt x="573" y="70"/>
                </a:cubicBezTo>
                <a:close/>
                <a:moveTo>
                  <a:pt x="1117" y="136"/>
                </a:moveTo>
                <a:cubicBezTo>
                  <a:pt x="1109" y="140"/>
                  <a:pt x="1102" y="144"/>
                  <a:pt x="1095" y="149"/>
                </a:cubicBezTo>
                <a:cubicBezTo>
                  <a:pt x="1094" y="149"/>
                  <a:pt x="1094" y="148"/>
                  <a:pt x="1093" y="148"/>
                </a:cubicBezTo>
                <a:cubicBezTo>
                  <a:pt x="1101" y="143"/>
                  <a:pt x="1109" y="139"/>
                  <a:pt x="1117" y="136"/>
                </a:cubicBezTo>
                <a:close/>
                <a:moveTo>
                  <a:pt x="1249" y="107"/>
                </a:moveTo>
                <a:cubicBezTo>
                  <a:pt x="1250" y="108"/>
                  <a:pt x="1250" y="108"/>
                  <a:pt x="1250" y="108"/>
                </a:cubicBezTo>
                <a:cubicBezTo>
                  <a:pt x="1250" y="108"/>
                  <a:pt x="1250" y="109"/>
                  <a:pt x="1250" y="110"/>
                </a:cubicBezTo>
                <a:cubicBezTo>
                  <a:pt x="1250" y="115"/>
                  <a:pt x="1249" y="125"/>
                  <a:pt x="1240" y="146"/>
                </a:cubicBezTo>
                <a:cubicBezTo>
                  <a:pt x="1239" y="137"/>
                  <a:pt x="1236" y="128"/>
                  <a:pt x="1230" y="120"/>
                </a:cubicBezTo>
                <a:cubicBezTo>
                  <a:pt x="1225" y="114"/>
                  <a:pt x="1218" y="110"/>
                  <a:pt x="1211" y="107"/>
                </a:cubicBezTo>
                <a:cubicBezTo>
                  <a:pt x="1237" y="104"/>
                  <a:pt x="1246" y="105"/>
                  <a:pt x="1249" y="107"/>
                </a:cubicBezTo>
                <a:close/>
                <a:moveTo>
                  <a:pt x="590" y="586"/>
                </a:moveTo>
                <a:cubicBezTo>
                  <a:pt x="580" y="605"/>
                  <a:pt x="569" y="624"/>
                  <a:pt x="559" y="643"/>
                </a:cubicBezTo>
                <a:cubicBezTo>
                  <a:pt x="543" y="673"/>
                  <a:pt x="543" y="673"/>
                  <a:pt x="543" y="673"/>
                </a:cubicBezTo>
                <a:cubicBezTo>
                  <a:pt x="527" y="702"/>
                  <a:pt x="509" y="735"/>
                  <a:pt x="494" y="771"/>
                </a:cubicBezTo>
                <a:cubicBezTo>
                  <a:pt x="473" y="803"/>
                  <a:pt x="452" y="836"/>
                  <a:pt x="432" y="869"/>
                </a:cubicBezTo>
                <a:cubicBezTo>
                  <a:pt x="409" y="905"/>
                  <a:pt x="385" y="942"/>
                  <a:pt x="361" y="979"/>
                </a:cubicBezTo>
                <a:cubicBezTo>
                  <a:pt x="395" y="888"/>
                  <a:pt x="440" y="801"/>
                  <a:pt x="496" y="717"/>
                </a:cubicBezTo>
                <a:cubicBezTo>
                  <a:pt x="510" y="695"/>
                  <a:pt x="526" y="674"/>
                  <a:pt x="541" y="652"/>
                </a:cubicBezTo>
                <a:cubicBezTo>
                  <a:pt x="557" y="631"/>
                  <a:pt x="573" y="609"/>
                  <a:pt x="590" y="586"/>
                </a:cubicBezTo>
                <a:close/>
                <a:moveTo>
                  <a:pt x="665" y="689"/>
                </a:moveTo>
                <a:cubicBezTo>
                  <a:pt x="675" y="674"/>
                  <a:pt x="684" y="659"/>
                  <a:pt x="694" y="645"/>
                </a:cubicBezTo>
                <a:cubicBezTo>
                  <a:pt x="667" y="690"/>
                  <a:pt x="642" y="734"/>
                  <a:pt x="620" y="775"/>
                </a:cubicBezTo>
                <a:cubicBezTo>
                  <a:pt x="615" y="779"/>
                  <a:pt x="611" y="783"/>
                  <a:pt x="606" y="787"/>
                </a:cubicBezTo>
                <a:cubicBezTo>
                  <a:pt x="625" y="755"/>
                  <a:pt x="645" y="722"/>
                  <a:pt x="665" y="689"/>
                </a:cubicBezTo>
                <a:close/>
                <a:moveTo>
                  <a:pt x="636" y="1095"/>
                </a:moveTo>
                <a:cubicBezTo>
                  <a:pt x="635" y="1096"/>
                  <a:pt x="634" y="1097"/>
                  <a:pt x="633" y="1098"/>
                </a:cubicBezTo>
                <a:cubicBezTo>
                  <a:pt x="633" y="1098"/>
                  <a:pt x="633" y="1097"/>
                  <a:pt x="633" y="1097"/>
                </a:cubicBezTo>
                <a:cubicBezTo>
                  <a:pt x="634" y="1096"/>
                  <a:pt x="635" y="1095"/>
                  <a:pt x="636" y="1095"/>
                </a:cubicBezTo>
                <a:close/>
                <a:moveTo>
                  <a:pt x="1275" y="453"/>
                </a:moveTo>
                <a:cubicBezTo>
                  <a:pt x="1244" y="495"/>
                  <a:pt x="1217" y="535"/>
                  <a:pt x="1196" y="569"/>
                </a:cubicBezTo>
                <a:cubicBezTo>
                  <a:pt x="1154" y="636"/>
                  <a:pt x="1115" y="711"/>
                  <a:pt x="1074" y="800"/>
                </a:cubicBezTo>
                <a:cubicBezTo>
                  <a:pt x="1066" y="811"/>
                  <a:pt x="1059" y="823"/>
                  <a:pt x="1051" y="834"/>
                </a:cubicBezTo>
                <a:cubicBezTo>
                  <a:pt x="1004" y="903"/>
                  <a:pt x="956" y="975"/>
                  <a:pt x="905" y="1042"/>
                </a:cubicBezTo>
                <a:cubicBezTo>
                  <a:pt x="891" y="1061"/>
                  <a:pt x="891" y="1061"/>
                  <a:pt x="891" y="1061"/>
                </a:cubicBezTo>
                <a:cubicBezTo>
                  <a:pt x="889" y="1064"/>
                  <a:pt x="886" y="1068"/>
                  <a:pt x="882" y="1073"/>
                </a:cubicBezTo>
                <a:cubicBezTo>
                  <a:pt x="893" y="1042"/>
                  <a:pt x="906" y="1011"/>
                  <a:pt x="916" y="988"/>
                </a:cubicBezTo>
                <a:cubicBezTo>
                  <a:pt x="926" y="964"/>
                  <a:pt x="926" y="964"/>
                  <a:pt x="926" y="964"/>
                </a:cubicBezTo>
                <a:cubicBezTo>
                  <a:pt x="974" y="842"/>
                  <a:pt x="1042" y="721"/>
                  <a:pt x="1129" y="605"/>
                </a:cubicBezTo>
                <a:cubicBezTo>
                  <a:pt x="1145" y="584"/>
                  <a:pt x="1162" y="563"/>
                  <a:pt x="1179" y="542"/>
                </a:cubicBezTo>
                <a:cubicBezTo>
                  <a:pt x="1210" y="511"/>
                  <a:pt x="1242" y="482"/>
                  <a:pt x="1275" y="453"/>
                </a:cubicBezTo>
                <a:close/>
                <a:moveTo>
                  <a:pt x="1253" y="701"/>
                </a:moveTo>
                <a:cubicBezTo>
                  <a:pt x="1290" y="652"/>
                  <a:pt x="1332" y="597"/>
                  <a:pt x="1378" y="541"/>
                </a:cubicBezTo>
                <a:cubicBezTo>
                  <a:pt x="1360" y="567"/>
                  <a:pt x="1341" y="594"/>
                  <a:pt x="1322" y="623"/>
                </a:cubicBezTo>
                <a:cubicBezTo>
                  <a:pt x="1282" y="683"/>
                  <a:pt x="1244" y="745"/>
                  <a:pt x="1207" y="805"/>
                </a:cubicBezTo>
                <a:cubicBezTo>
                  <a:pt x="1198" y="820"/>
                  <a:pt x="1188" y="836"/>
                  <a:pt x="1179" y="851"/>
                </a:cubicBezTo>
                <a:cubicBezTo>
                  <a:pt x="1190" y="819"/>
                  <a:pt x="1202" y="787"/>
                  <a:pt x="1214" y="755"/>
                </a:cubicBezTo>
                <a:cubicBezTo>
                  <a:pt x="1227" y="737"/>
                  <a:pt x="1240" y="719"/>
                  <a:pt x="1253" y="701"/>
                </a:cubicBezTo>
                <a:close/>
                <a:moveTo>
                  <a:pt x="1852" y="240"/>
                </a:moveTo>
                <a:cubicBezTo>
                  <a:pt x="1872" y="226"/>
                  <a:pt x="1872" y="226"/>
                  <a:pt x="1872" y="226"/>
                </a:cubicBezTo>
                <a:cubicBezTo>
                  <a:pt x="1874" y="224"/>
                  <a:pt x="1877" y="222"/>
                  <a:pt x="1880" y="220"/>
                </a:cubicBezTo>
                <a:cubicBezTo>
                  <a:pt x="1866" y="236"/>
                  <a:pt x="1852" y="251"/>
                  <a:pt x="1839" y="264"/>
                </a:cubicBezTo>
                <a:cubicBezTo>
                  <a:pt x="1825" y="279"/>
                  <a:pt x="1813" y="292"/>
                  <a:pt x="1805" y="302"/>
                </a:cubicBezTo>
                <a:cubicBezTo>
                  <a:pt x="1788" y="323"/>
                  <a:pt x="1771" y="345"/>
                  <a:pt x="1753" y="367"/>
                </a:cubicBezTo>
                <a:cubicBezTo>
                  <a:pt x="1683" y="431"/>
                  <a:pt x="1622" y="502"/>
                  <a:pt x="1572" y="578"/>
                </a:cubicBezTo>
                <a:cubicBezTo>
                  <a:pt x="1555" y="603"/>
                  <a:pt x="1539" y="629"/>
                  <a:pt x="1525" y="656"/>
                </a:cubicBezTo>
                <a:cubicBezTo>
                  <a:pt x="1506" y="680"/>
                  <a:pt x="1487" y="704"/>
                  <a:pt x="1469" y="729"/>
                </a:cubicBezTo>
                <a:cubicBezTo>
                  <a:pt x="1449" y="756"/>
                  <a:pt x="1429" y="783"/>
                  <a:pt x="1410" y="811"/>
                </a:cubicBezTo>
                <a:cubicBezTo>
                  <a:pt x="1419" y="788"/>
                  <a:pt x="1428" y="766"/>
                  <a:pt x="1438" y="743"/>
                </a:cubicBezTo>
                <a:cubicBezTo>
                  <a:pt x="1444" y="735"/>
                  <a:pt x="1450" y="727"/>
                  <a:pt x="1455" y="719"/>
                </a:cubicBezTo>
                <a:cubicBezTo>
                  <a:pt x="1549" y="587"/>
                  <a:pt x="1647" y="462"/>
                  <a:pt x="1749" y="349"/>
                </a:cubicBezTo>
                <a:cubicBezTo>
                  <a:pt x="1749" y="349"/>
                  <a:pt x="1797" y="294"/>
                  <a:pt x="1797" y="294"/>
                </a:cubicBezTo>
                <a:cubicBezTo>
                  <a:pt x="1807" y="281"/>
                  <a:pt x="1818" y="269"/>
                  <a:pt x="1829" y="257"/>
                </a:cubicBezTo>
                <a:cubicBezTo>
                  <a:pt x="1837" y="251"/>
                  <a:pt x="1844" y="245"/>
                  <a:pt x="1852" y="240"/>
                </a:cubicBezTo>
                <a:close/>
                <a:moveTo>
                  <a:pt x="1894" y="365"/>
                </a:moveTo>
                <a:cubicBezTo>
                  <a:pt x="1808" y="450"/>
                  <a:pt x="1732" y="541"/>
                  <a:pt x="1666" y="637"/>
                </a:cubicBezTo>
                <a:cubicBezTo>
                  <a:pt x="1654" y="654"/>
                  <a:pt x="1643" y="672"/>
                  <a:pt x="1632" y="689"/>
                </a:cubicBezTo>
                <a:cubicBezTo>
                  <a:pt x="1613" y="709"/>
                  <a:pt x="1595" y="729"/>
                  <a:pt x="1577" y="748"/>
                </a:cubicBezTo>
                <a:cubicBezTo>
                  <a:pt x="1584" y="734"/>
                  <a:pt x="1592" y="720"/>
                  <a:pt x="1600" y="706"/>
                </a:cubicBezTo>
                <a:cubicBezTo>
                  <a:pt x="1674" y="609"/>
                  <a:pt x="1749" y="515"/>
                  <a:pt x="1818" y="429"/>
                </a:cubicBezTo>
                <a:cubicBezTo>
                  <a:pt x="1842" y="407"/>
                  <a:pt x="1868" y="386"/>
                  <a:pt x="1894" y="365"/>
                </a:cubicBezTo>
                <a:close/>
                <a:moveTo>
                  <a:pt x="2264" y="375"/>
                </a:moveTo>
                <a:cubicBezTo>
                  <a:pt x="2282" y="361"/>
                  <a:pt x="2301" y="348"/>
                  <a:pt x="2321" y="335"/>
                </a:cubicBezTo>
                <a:cubicBezTo>
                  <a:pt x="2335" y="325"/>
                  <a:pt x="2350" y="315"/>
                  <a:pt x="2364" y="305"/>
                </a:cubicBezTo>
                <a:cubicBezTo>
                  <a:pt x="2357" y="312"/>
                  <a:pt x="2349" y="320"/>
                  <a:pt x="2342" y="327"/>
                </a:cubicBezTo>
                <a:cubicBezTo>
                  <a:pt x="2336" y="331"/>
                  <a:pt x="2329" y="335"/>
                  <a:pt x="2323" y="340"/>
                </a:cubicBezTo>
                <a:cubicBezTo>
                  <a:pt x="2134" y="479"/>
                  <a:pt x="1989" y="622"/>
                  <a:pt x="1879" y="775"/>
                </a:cubicBezTo>
                <a:cubicBezTo>
                  <a:pt x="1873" y="785"/>
                  <a:pt x="1866" y="795"/>
                  <a:pt x="1859" y="805"/>
                </a:cubicBezTo>
                <a:cubicBezTo>
                  <a:pt x="1837" y="827"/>
                  <a:pt x="1816" y="850"/>
                  <a:pt x="1794" y="873"/>
                </a:cubicBezTo>
                <a:cubicBezTo>
                  <a:pt x="1822" y="832"/>
                  <a:pt x="1852" y="791"/>
                  <a:pt x="1883" y="751"/>
                </a:cubicBezTo>
                <a:cubicBezTo>
                  <a:pt x="1979" y="634"/>
                  <a:pt x="2107" y="491"/>
                  <a:pt x="2264" y="375"/>
                </a:cubicBezTo>
                <a:close/>
                <a:moveTo>
                  <a:pt x="1932" y="859"/>
                </a:moveTo>
                <a:cubicBezTo>
                  <a:pt x="2029" y="762"/>
                  <a:pt x="2029" y="762"/>
                  <a:pt x="2029" y="762"/>
                </a:cubicBezTo>
                <a:cubicBezTo>
                  <a:pt x="2033" y="757"/>
                  <a:pt x="2038" y="752"/>
                  <a:pt x="2043" y="748"/>
                </a:cubicBezTo>
                <a:cubicBezTo>
                  <a:pt x="2009" y="799"/>
                  <a:pt x="1977" y="852"/>
                  <a:pt x="1946" y="903"/>
                </a:cubicBezTo>
                <a:cubicBezTo>
                  <a:pt x="1923" y="943"/>
                  <a:pt x="1923" y="943"/>
                  <a:pt x="1923" y="943"/>
                </a:cubicBezTo>
                <a:cubicBezTo>
                  <a:pt x="1914" y="958"/>
                  <a:pt x="1903" y="973"/>
                  <a:pt x="1893" y="989"/>
                </a:cubicBezTo>
                <a:cubicBezTo>
                  <a:pt x="1871" y="1013"/>
                  <a:pt x="1849" y="1037"/>
                  <a:pt x="1829" y="1060"/>
                </a:cubicBezTo>
                <a:cubicBezTo>
                  <a:pt x="1856" y="989"/>
                  <a:pt x="1889" y="923"/>
                  <a:pt x="1929" y="862"/>
                </a:cubicBezTo>
                <a:cubicBezTo>
                  <a:pt x="1930" y="861"/>
                  <a:pt x="1931" y="860"/>
                  <a:pt x="1932" y="859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/>
          <a:lstStyle/>
          <a:p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336057" y="3847168"/>
            <a:ext cx="35189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zh-CN" sz="3600" dirty="0" smtClean="0">
                <a:solidFill>
                  <a:schemeClr val="tx2">
                    <a:lumMod val="75000"/>
                  </a:schemeClr>
                </a:solidFill>
                <a:latin typeface="Arial"/>
                <a:ea typeface="微软雅黑"/>
                <a:cs typeface="DFPShaoNvW5-GB" charset="-122"/>
                <a:sym typeface="Arial"/>
              </a:rPr>
              <a:t>Markov Network</a:t>
            </a:r>
            <a:endParaRPr kumimoji="1" lang="en-US" altLang="zh-CN" sz="3600" dirty="0">
              <a:solidFill>
                <a:schemeClr val="tx2">
                  <a:lumMod val="75000"/>
                </a:schemeClr>
              </a:solidFill>
              <a:latin typeface="Arial"/>
              <a:ea typeface="微软雅黑"/>
              <a:cs typeface="DFPShaoNvW5-GB" charset="-122"/>
              <a:sym typeface="Arial"/>
            </a:endParaRPr>
          </a:p>
        </p:txBody>
      </p:sp>
      <p:grpSp>
        <p:nvGrpSpPr>
          <p:cNvPr id="31" name="Group 70"/>
          <p:cNvGrpSpPr/>
          <p:nvPr/>
        </p:nvGrpSpPr>
        <p:grpSpPr>
          <a:xfrm>
            <a:off x="2769610" y="795534"/>
            <a:ext cx="6600172" cy="5135635"/>
            <a:chOff x="-1" y="0"/>
            <a:chExt cx="2335461" cy="1802808"/>
          </a:xfrm>
        </p:grpSpPr>
        <p:sp>
          <p:nvSpPr>
            <p:cNvPr id="32" name="chenying0907 66"/>
            <p:cNvSpPr/>
            <p:nvPr/>
          </p:nvSpPr>
          <p:spPr>
            <a:xfrm>
              <a:off x="88900" y="177800"/>
              <a:ext cx="2125877" cy="14255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9" h="21550" extrusionOk="0">
                  <a:moveTo>
                    <a:pt x="21281" y="131"/>
                  </a:moveTo>
                  <a:cubicBezTo>
                    <a:pt x="20628" y="31"/>
                    <a:pt x="2649" y="215"/>
                    <a:pt x="166" y="0"/>
                  </a:cubicBezTo>
                  <a:cubicBezTo>
                    <a:pt x="70" y="3334"/>
                    <a:pt x="43" y="6398"/>
                    <a:pt x="99" y="9794"/>
                  </a:cubicBezTo>
                  <a:cubicBezTo>
                    <a:pt x="201" y="15985"/>
                    <a:pt x="-129" y="17592"/>
                    <a:pt x="60" y="21542"/>
                  </a:cubicBezTo>
                  <a:cubicBezTo>
                    <a:pt x="1560" y="21600"/>
                    <a:pt x="19091" y="21287"/>
                    <a:pt x="21090" y="21542"/>
                  </a:cubicBezTo>
                  <a:cubicBezTo>
                    <a:pt x="21175" y="18119"/>
                    <a:pt x="21202" y="17551"/>
                    <a:pt x="21175" y="14349"/>
                  </a:cubicBezTo>
                  <a:cubicBezTo>
                    <a:pt x="21134" y="9458"/>
                    <a:pt x="21471" y="5014"/>
                    <a:pt x="21281" y="131"/>
                  </a:cubicBezTo>
                  <a:close/>
                </a:path>
              </a:pathLst>
            </a:custGeom>
            <a:noFill/>
            <a:ln w="38100" cap="flat">
              <a:solidFill>
                <a:schemeClr val="tx1">
                  <a:lumMod val="75000"/>
                  <a:lumOff val="25000"/>
                </a:schemeClr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33" name="chenying0907 67"/>
            <p:cNvSpPr/>
            <p:nvPr/>
          </p:nvSpPr>
          <p:spPr>
            <a:xfrm>
              <a:off x="-1" y="0"/>
              <a:ext cx="2335461" cy="1844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11" h="19061" extrusionOk="0">
                  <a:moveTo>
                    <a:pt x="902" y="18172"/>
                  </a:moveTo>
                  <a:cubicBezTo>
                    <a:pt x="357" y="17727"/>
                    <a:pt x="-200" y="12317"/>
                    <a:pt x="71" y="5707"/>
                  </a:cubicBezTo>
                  <a:cubicBezTo>
                    <a:pt x="379" y="-1823"/>
                    <a:pt x="1461" y="270"/>
                    <a:pt x="2010" y="259"/>
                  </a:cubicBezTo>
                  <a:cubicBezTo>
                    <a:pt x="7486" y="145"/>
                    <a:pt x="12959" y="733"/>
                    <a:pt x="18433" y="1907"/>
                  </a:cubicBezTo>
                  <a:cubicBezTo>
                    <a:pt x="19405" y="2115"/>
                    <a:pt x="21400" y="-2382"/>
                    <a:pt x="21308" y="14217"/>
                  </a:cubicBezTo>
                  <a:cubicBezTo>
                    <a:pt x="21311" y="19032"/>
                    <a:pt x="20486" y="19218"/>
                    <a:pt x="19999" y="19008"/>
                  </a:cubicBezTo>
                </a:path>
              </a:pathLst>
            </a:custGeom>
            <a:noFill/>
            <a:ln w="38100" cap="flat">
              <a:solidFill>
                <a:schemeClr val="tx1">
                  <a:lumMod val="75000"/>
                  <a:lumOff val="25000"/>
                </a:schemeClr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34" name="chenying0907 68"/>
            <p:cNvSpPr/>
            <p:nvPr/>
          </p:nvSpPr>
          <p:spPr>
            <a:xfrm>
              <a:off x="1130300" y="1600199"/>
              <a:ext cx="20498" cy="2026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358" h="19845" extrusionOk="0">
                  <a:moveTo>
                    <a:pt x="0" y="0"/>
                  </a:moveTo>
                  <a:cubicBezTo>
                    <a:pt x="21600" y="4703"/>
                    <a:pt x="13319" y="10461"/>
                    <a:pt x="16331" y="15310"/>
                  </a:cubicBezTo>
                  <a:cubicBezTo>
                    <a:pt x="16793" y="16055"/>
                    <a:pt x="11256" y="21600"/>
                    <a:pt x="11542" y="19282"/>
                  </a:cubicBezTo>
                </a:path>
              </a:pathLst>
            </a:custGeom>
            <a:noFill/>
            <a:ln w="38100" cap="flat">
              <a:solidFill>
                <a:schemeClr val="tx1">
                  <a:lumMod val="75000"/>
                  <a:lumOff val="25000"/>
                </a:schemeClr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latin typeface="Arial"/>
                <a:ea typeface="微软雅黑"/>
                <a:sym typeface="Arial"/>
              </a:endParaRPr>
            </a:p>
          </p:txBody>
        </p:sp>
      </p:grpSp>
      <p:grpSp>
        <p:nvGrpSpPr>
          <p:cNvPr id="2" name="组 1"/>
          <p:cNvGrpSpPr/>
          <p:nvPr/>
        </p:nvGrpSpPr>
        <p:grpSpPr>
          <a:xfrm>
            <a:off x="5084257" y="1965052"/>
            <a:ext cx="1623568" cy="1509690"/>
            <a:chOff x="4431238" y="1508012"/>
            <a:chExt cx="2360904" cy="2195308"/>
          </a:xfrm>
        </p:grpSpPr>
        <p:sp>
          <p:nvSpPr>
            <p:cNvPr id="37" name="chenying0907 201"/>
            <p:cNvSpPr/>
            <p:nvPr/>
          </p:nvSpPr>
          <p:spPr>
            <a:xfrm>
              <a:off x="4431238" y="1508012"/>
              <a:ext cx="2360904" cy="21953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010" y="4955"/>
                  </a:moveTo>
                  <a:cubicBezTo>
                    <a:pt x="18465" y="9425"/>
                    <a:pt x="18297" y="14113"/>
                    <a:pt x="21600" y="18296"/>
                  </a:cubicBezTo>
                  <a:cubicBezTo>
                    <a:pt x="14274" y="17484"/>
                    <a:pt x="12639" y="14333"/>
                    <a:pt x="6691" y="21600"/>
                  </a:cubicBezTo>
                  <a:cubicBezTo>
                    <a:pt x="10802" y="16578"/>
                    <a:pt x="3281" y="10613"/>
                    <a:pt x="0" y="8990"/>
                  </a:cubicBezTo>
                  <a:cubicBezTo>
                    <a:pt x="4976" y="11451"/>
                    <a:pt x="9737" y="4157"/>
                    <a:pt x="10108" y="0"/>
                  </a:cubicBezTo>
                  <a:cubicBezTo>
                    <a:pt x="12265" y="4785"/>
                    <a:pt x="16387" y="6388"/>
                    <a:pt x="21010" y="4955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38100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5464593" y="1860569"/>
              <a:ext cx="827973" cy="13426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kumimoji="1" lang="en-US" altLang="zh-CN" sz="5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/>
                  <a:ea typeface="微软雅黑"/>
                  <a:cs typeface="DFPShaoNvW5-GB" charset="-122"/>
                  <a:sym typeface="Arial"/>
                </a:rPr>
                <a:t>3</a:t>
              </a:r>
              <a:endParaRPr kumimoji="1" lang="zh-CN" altLang="en-US" sz="5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微软雅黑"/>
                <a:cs typeface="DFPShaoNvW5-GB" charset="-122"/>
                <a:sym typeface="Arial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4425826" y="4118752"/>
            <a:ext cx="3876891" cy="646273"/>
            <a:chOff x="7637775" y="5530041"/>
            <a:chExt cx="4000129" cy="646029"/>
          </a:xfrm>
        </p:grpSpPr>
        <p:sp>
          <p:nvSpPr>
            <p:cNvPr id="22" name="任意多边形 21"/>
            <p:cNvSpPr/>
            <p:nvPr/>
          </p:nvSpPr>
          <p:spPr>
            <a:xfrm>
              <a:off x="7637775" y="6096678"/>
              <a:ext cx="2494104" cy="79392"/>
            </a:xfrm>
            <a:custGeom>
              <a:avLst/>
              <a:gdLst>
                <a:gd name="connsiteX0" fmla="*/ 2569580 w 2569580"/>
                <a:gd name="connsiteY0" fmla="*/ 13982 h 95004"/>
                <a:gd name="connsiteX1" fmla="*/ 2187616 w 2569580"/>
                <a:gd name="connsiteY1" fmla="*/ 13982 h 95004"/>
                <a:gd name="connsiteX2" fmla="*/ 2118167 w 2569580"/>
                <a:gd name="connsiteY2" fmla="*/ 37131 h 95004"/>
                <a:gd name="connsiteX3" fmla="*/ 1481560 w 2569580"/>
                <a:gd name="connsiteY3" fmla="*/ 60280 h 95004"/>
                <a:gd name="connsiteX4" fmla="*/ 1388962 w 2569580"/>
                <a:gd name="connsiteY4" fmla="*/ 71855 h 95004"/>
                <a:gd name="connsiteX5" fmla="*/ 1307940 w 2569580"/>
                <a:gd name="connsiteY5" fmla="*/ 83430 h 95004"/>
                <a:gd name="connsiteX6" fmla="*/ 844952 w 2569580"/>
                <a:gd name="connsiteY6" fmla="*/ 71855 h 95004"/>
                <a:gd name="connsiteX7" fmla="*/ 775504 w 2569580"/>
                <a:gd name="connsiteY7" fmla="*/ 48706 h 95004"/>
                <a:gd name="connsiteX8" fmla="*/ 740780 w 2569580"/>
                <a:gd name="connsiteY8" fmla="*/ 37131 h 95004"/>
                <a:gd name="connsiteX9" fmla="*/ 254643 w 2569580"/>
                <a:gd name="connsiteY9" fmla="*/ 48706 h 95004"/>
                <a:gd name="connsiteX10" fmla="*/ 219919 w 2569580"/>
                <a:gd name="connsiteY10" fmla="*/ 60280 h 95004"/>
                <a:gd name="connsiteX11" fmla="*/ 196770 w 2569580"/>
                <a:gd name="connsiteY11" fmla="*/ 95004 h 95004"/>
                <a:gd name="connsiteX12" fmla="*/ 0 w 2569580"/>
                <a:gd name="connsiteY12" fmla="*/ 83430 h 95004"/>
                <a:gd name="connsiteX0" fmla="*/ 2541747 w 2541747"/>
                <a:gd name="connsiteY0" fmla="*/ 13982 h 95004"/>
                <a:gd name="connsiteX1" fmla="*/ 2159783 w 2541747"/>
                <a:gd name="connsiteY1" fmla="*/ 13982 h 95004"/>
                <a:gd name="connsiteX2" fmla="*/ 2090334 w 2541747"/>
                <a:gd name="connsiteY2" fmla="*/ 37131 h 95004"/>
                <a:gd name="connsiteX3" fmla="*/ 1453727 w 2541747"/>
                <a:gd name="connsiteY3" fmla="*/ 60280 h 95004"/>
                <a:gd name="connsiteX4" fmla="*/ 1361129 w 2541747"/>
                <a:gd name="connsiteY4" fmla="*/ 71855 h 95004"/>
                <a:gd name="connsiteX5" fmla="*/ 1280107 w 2541747"/>
                <a:gd name="connsiteY5" fmla="*/ 83430 h 95004"/>
                <a:gd name="connsiteX6" fmla="*/ 817119 w 2541747"/>
                <a:gd name="connsiteY6" fmla="*/ 71855 h 95004"/>
                <a:gd name="connsiteX7" fmla="*/ 747671 w 2541747"/>
                <a:gd name="connsiteY7" fmla="*/ 48706 h 95004"/>
                <a:gd name="connsiteX8" fmla="*/ 712947 w 2541747"/>
                <a:gd name="connsiteY8" fmla="*/ 37131 h 95004"/>
                <a:gd name="connsiteX9" fmla="*/ 226810 w 2541747"/>
                <a:gd name="connsiteY9" fmla="*/ 48706 h 95004"/>
                <a:gd name="connsiteX10" fmla="*/ 192086 w 2541747"/>
                <a:gd name="connsiteY10" fmla="*/ 60280 h 95004"/>
                <a:gd name="connsiteX11" fmla="*/ 168937 w 2541747"/>
                <a:gd name="connsiteY11" fmla="*/ 95004 h 95004"/>
                <a:gd name="connsiteX12" fmla="*/ 0 w 2541747"/>
                <a:gd name="connsiteY12" fmla="*/ 24815 h 95004"/>
                <a:gd name="connsiteX0" fmla="*/ 2541747 w 2541747"/>
                <a:gd name="connsiteY0" fmla="*/ 13982 h 95004"/>
                <a:gd name="connsiteX1" fmla="*/ 2159783 w 2541747"/>
                <a:gd name="connsiteY1" fmla="*/ 13982 h 95004"/>
                <a:gd name="connsiteX2" fmla="*/ 2090334 w 2541747"/>
                <a:gd name="connsiteY2" fmla="*/ 37131 h 95004"/>
                <a:gd name="connsiteX3" fmla="*/ 1453727 w 2541747"/>
                <a:gd name="connsiteY3" fmla="*/ 60280 h 95004"/>
                <a:gd name="connsiteX4" fmla="*/ 1361129 w 2541747"/>
                <a:gd name="connsiteY4" fmla="*/ 71855 h 95004"/>
                <a:gd name="connsiteX5" fmla="*/ 1280107 w 2541747"/>
                <a:gd name="connsiteY5" fmla="*/ 83430 h 95004"/>
                <a:gd name="connsiteX6" fmla="*/ 817119 w 2541747"/>
                <a:gd name="connsiteY6" fmla="*/ 71855 h 95004"/>
                <a:gd name="connsiteX7" fmla="*/ 747671 w 2541747"/>
                <a:gd name="connsiteY7" fmla="*/ 48706 h 95004"/>
                <a:gd name="connsiteX8" fmla="*/ 712947 w 2541747"/>
                <a:gd name="connsiteY8" fmla="*/ 37131 h 95004"/>
                <a:gd name="connsiteX9" fmla="*/ 226810 w 2541747"/>
                <a:gd name="connsiteY9" fmla="*/ 48706 h 95004"/>
                <a:gd name="connsiteX10" fmla="*/ 192086 w 2541747"/>
                <a:gd name="connsiteY10" fmla="*/ 60280 h 95004"/>
                <a:gd name="connsiteX11" fmla="*/ 168937 w 2541747"/>
                <a:gd name="connsiteY11" fmla="*/ 95004 h 95004"/>
                <a:gd name="connsiteX12" fmla="*/ 0 w 2541747"/>
                <a:gd name="connsiteY12" fmla="*/ 24815 h 95004"/>
                <a:gd name="connsiteX0" fmla="*/ 2537771 w 2537771"/>
                <a:gd name="connsiteY0" fmla="*/ 13982 h 95004"/>
                <a:gd name="connsiteX1" fmla="*/ 2155807 w 2537771"/>
                <a:gd name="connsiteY1" fmla="*/ 13982 h 95004"/>
                <a:gd name="connsiteX2" fmla="*/ 2086358 w 2537771"/>
                <a:gd name="connsiteY2" fmla="*/ 37131 h 95004"/>
                <a:gd name="connsiteX3" fmla="*/ 1449751 w 2537771"/>
                <a:gd name="connsiteY3" fmla="*/ 60280 h 95004"/>
                <a:gd name="connsiteX4" fmla="*/ 1357153 w 2537771"/>
                <a:gd name="connsiteY4" fmla="*/ 71855 h 95004"/>
                <a:gd name="connsiteX5" fmla="*/ 1276131 w 2537771"/>
                <a:gd name="connsiteY5" fmla="*/ 83430 h 95004"/>
                <a:gd name="connsiteX6" fmla="*/ 813143 w 2537771"/>
                <a:gd name="connsiteY6" fmla="*/ 71855 h 95004"/>
                <a:gd name="connsiteX7" fmla="*/ 743695 w 2537771"/>
                <a:gd name="connsiteY7" fmla="*/ 48706 h 95004"/>
                <a:gd name="connsiteX8" fmla="*/ 708971 w 2537771"/>
                <a:gd name="connsiteY8" fmla="*/ 37131 h 95004"/>
                <a:gd name="connsiteX9" fmla="*/ 222834 w 2537771"/>
                <a:gd name="connsiteY9" fmla="*/ 48706 h 95004"/>
                <a:gd name="connsiteX10" fmla="*/ 188110 w 2537771"/>
                <a:gd name="connsiteY10" fmla="*/ 60280 h 95004"/>
                <a:gd name="connsiteX11" fmla="*/ 164961 w 2537771"/>
                <a:gd name="connsiteY11" fmla="*/ 95004 h 95004"/>
                <a:gd name="connsiteX12" fmla="*/ 0 w 2537771"/>
                <a:gd name="connsiteY12" fmla="*/ 1369 h 95004"/>
                <a:gd name="connsiteX0" fmla="*/ 2537771 w 2537771"/>
                <a:gd name="connsiteY0" fmla="*/ 13982 h 83430"/>
                <a:gd name="connsiteX1" fmla="*/ 2155807 w 2537771"/>
                <a:gd name="connsiteY1" fmla="*/ 13982 h 83430"/>
                <a:gd name="connsiteX2" fmla="*/ 2086358 w 2537771"/>
                <a:gd name="connsiteY2" fmla="*/ 37131 h 83430"/>
                <a:gd name="connsiteX3" fmla="*/ 1449751 w 2537771"/>
                <a:gd name="connsiteY3" fmla="*/ 60280 h 83430"/>
                <a:gd name="connsiteX4" fmla="*/ 1357153 w 2537771"/>
                <a:gd name="connsiteY4" fmla="*/ 71855 h 83430"/>
                <a:gd name="connsiteX5" fmla="*/ 1276131 w 2537771"/>
                <a:gd name="connsiteY5" fmla="*/ 83430 h 83430"/>
                <a:gd name="connsiteX6" fmla="*/ 813143 w 2537771"/>
                <a:gd name="connsiteY6" fmla="*/ 71855 h 83430"/>
                <a:gd name="connsiteX7" fmla="*/ 743695 w 2537771"/>
                <a:gd name="connsiteY7" fmla="*/ 48706 h 83430"/>
                <a:gd name="connsiteX8" fmla="*/ 708971 w 2537771"/>
                <a:gd name="connsiteY8" fmla="*/ 37131 h 83430"/>
                <a:gd name="connsiteX9" fmla="*/ 222834 w 2537771"/>
                <a:gd name="connsiteY9" fmla="*/ 48706 h 83430"/>
                <a:gd name="connsiteX10" fmla="*/ 188110 w 2537771"/>
                <a:gd name="connsiteY10" fmla="*/ 60280 h 83430"/>
                <a:gd name="connsiteX11" fmla="*/ 93392 w 2537771"/>
                <a:gd name="connsiteY11" fmla="*/ 83281 h 83430"/>
                <a:gd name="connsiteX12" fmla="*/ 0 w 2537771"/>
                <a:gd name="connsiteY12" fmla="*/ 1369 h 83430"/>
                <a:gd name="connsiteX0" fmla="*/ 2537771 w 2537771"/>
                <a:gd name="connsiteY0" fmla="*/ 13982 h 83430"/>
                <a:gd name="connsiteX1" fmla="*/ 2155807 w 2537771"/>
                <a:gd name="connsiteY1" fmla="*/ 13982 h 83430"/>
                <a:gd name="connsiteX2" fmla="*/ 2086358 w 2537771"/>
                <a:gd name="connsiteY2" fmla="*/ 37131 h 83430"/>
                <a:gd name="connsiteX3" fmla="*/ 1449751 w 2537771"/>
                <a:gd name="connsiteY3" fmla="*/ 60280 h 83430"/>
                <a:gd name="connsiteX4" fmla="*/ 1357153 w 2537771"/>
                <a:gd name="connsiteY4" fmla="*/ 71855 h 83430"/>
                <a:gd name="connsiteX5" fmla="*/ 1276131 w 2537771"/>
                <a:gd name="connsiteY5" fmla="*/ 83430 h 83430"/>
                <a:gd name="connsiteX6" fmla="*/ 813143 w 2537771"/>
                <a:gd name="connsiteY6" fmla="*/ 71855 h 83430"/>
                <a:gd name="connsiteX7" fmla="*/ 743695 w 2537771"/>
                <a:gd name="connsiteY7" fmla="*/ 48706 h 83430"/>
                <a:gd name="connsiteX8" fmla="*/ 708971 w 2537771"/>
                <a:gd name="connsiteY8" fmla="*/ 37131 h 83430"/>
                <a:gd name="connsiteX9" fmla="*/ 254643 w 2537771"/>
                <a:gd name="connsiteY9" fmla="*/ 72152 h 83430"/>
                <a:gd name="connsiteX10" fmla="*/ 188110 w 2537771"/>
                <a:gd name="connsiteY10" fmla="*/ 60280 h 83430"/>
                <a:gd name="connsiteX11" fmla="*/ 93392 w 2537771"/>
                <a:gd name="connsiteY11" fmla="*/ 83281 h 83430"/>
                <a:gd name="connsiteX12" fmla="*/ 0 w 2537771"/>
                <a:gd name="connsiteY12" fmla="*/ 1369 h 83430"/>
                <a:gd name="connsiteX0" fmla="*/ 2537771 w 2537771"/>
                <a:gd name="connsiteY0" fmla="*/ 13982 h 83430"/>
                <a:gd name="connsiteX1" fmla="*/ 2155807 w 2537771"/>
                <a:gd name="connsiteY1" fmla="*/ 13982 h 83430"/>
                <a:gd name="connsiteX2" fmla="*/ 2086358 w 2537771"/>
                <a:gd name="connsiteY2" fmla="*/ 37131 h 83430"/>
                <a:gd name="connsiteX3" fmla="*/ 1449751 w 2537771"/>
                <a:gd name="connsiteY3" fmla="*/ 60280 h 83430"/>
                <a:gd name="connsiteX4" fmla="*/ 1357153 w 2537771"/>
                <a:gd name="connsiteY4" fmla="*/ 71855 h 83430"/>
                <a:gd name="connsiteX5" fmla="*/ 1276131 w 2537771"/>
                <a:gd name="connsiteY5" fmla="*/ 83430 h 83430"/>
                <a:gd name="connsiteX6" fmla="*/ 813143 w 2537771"/>
                <a:gd name="connsiteY6" fmla="*/ 71855 h 83430"/>
                <a:gd name="connsiteX7" fmla="*/ 743695 w 2537771"/>
                <a:gd name="connsiteY7" fmla="*/ 48706 h 83430"/>
                <a:gd name="connsiteX8" fmla="*/ 708971 w 2537771"/>
                <a:gd name="connsiteY8" fmla="*/ 37131 h 83430"/>
                <a:gd name="connsiteX9" fmla="*/ 254643 w 2537771"/>
                <a:gd name="connsiteY9" fmla="*/ 72152 h 83430"/>
                <a:gd name="connsiteX10" fmla="*/ 180158 w 2537771"/>
                <a:gd name="connsiteY10" fmla="*/ 48557 h 83430"/>
                <a:gd name="connsiteX11" fmla="*/ 93392 w 2537771"/>
                <a:gd name="connsiteY11" fmla="*/ 83281 h 83430"/>
                <a:gd name="connsiteX12" fmla="*/ 0 w 2537771"/>
                <a:gd name="connsiteY12" fmla="*/ 1369 h 83430"/>
                <a:gd name="connsiteX0" fmla="*/ 2537771 w 2537771"/>
                <a:gd name="connsiteY0" fmla="*/ 13982 h 83430"/>
                <a:gd name="connsiteX1" fmla="*/ 2155807 w 2537771"/>
                <a:gd name="connsiteY1" fmla="*/ 13982 h 83430"/>
                <a:gd name="connsiteX2" fmla="*/ 2086358 w 2537771"/>
                <a:gd name="connsiteY2" fmla="*/ 37131 h 83430"/>
                <a:gd name="connsiteX3" fmla="*/ 1449751 w 2537771"/>
                <a:gd name="connsiteY3" fmla="*/ 60280 h 83430"/>
                <a:gd name="connsiteX4" fmla="*/ 1357153 w 2537771"/>
                <a:gd name="connsiteY4" fmla="*/ 71855 h 83430"/>
                <a:gd name="connsiteX5" fmla="*/ 1276131 w 2537771"/>
                <a:gd name="connsiteY5" fmla="*/ 83430 h 83430"/>
                <a:gd name="connsiteX6" fmla="*/ 813143 w 2537771"/>
                <a:gd name="connsiteY6" fmla="*/ 71855 h 83430"/>
                <a:gd name="connsiteX7" fmla="*/ 743695 w 2537771"/>
                <a:gd name="connsiteY7" fmla="*/ 48706 h 83430"/>
                <a:gd name="connsiteX8" fmla="*/ 605592 w 2537771"/>
                <a:gd name="connsiteY8" fmla="*/ 60577 h 83430"/>
                <a:gd name="connsiteX9" fmla="*/ 254643 w 2537771"/>
                <a:gd name="connsiteY9" fmla="*/ 72152 h 83430"/>
                <a:gd name="connsiteX10" fmla="*/ 180158 w 2537771"/>
                <a:gd name="connsiteY10" fmla="*/ 48557 h 83430"/>
                <a:gd name="connsiteX11" fmla="*/ 93392 w 2537771"/>
                <a:gd name="connsiteY11" fmla="*/ 83281 h 83430"/>
                <a:gd name="connsiteX12" fmla="*/ 0 w 2537771"/>
                <a:gd name="connsiteY12" fmla="*/ 1369 h 83430"/>
                <a:gd name="connsiteX0" fmla="*/ 2537771 w 2537771"/>
                <a:gd name="connsiteY0" fmla="*/ 13982 h 83430"/>
                <a:gd name="connsiteX1" fmla="*/ 2155807 w 2537771"/>
                <a:gd name="connsiteY1" fmla="*/ 13982 h 83430"/>
                <a:gd name="connsiteX2" fmla="*/ 2086358 w 2537771"/>
                <a:gd name="connsiteY2" fmla="*/ 37131 h 83430"/>
                <a:gd name="connsiteX3" fmla="*/ 1449751 w 2537771"/>
                <a:gd name="connsiteY3" fmla="*/ 60280 h 83430"/>
                <a:gd name="connsiteX4" fmla="*/ 1357153 w 2537771"/>
                <a:gd name="connsiteY4" fmla="*/ 71855 h 83430"/>
                <a:gd name="connsiteX5" fmla="*/ 1276131 w 2537771"/>
                <a:gd name="connsiteY5" fmla="*/ 83430 h 83430"/>
                <a:gd name="connsiteX6" fmla="*/ 813143 w 2537771"/>
                <a:gd name="connsiteY6" fmla="*/ 71855 h 83430"/>
                <a:gd name="connsiteX7" fmla="*/ 747671 w 2537771"/>
                <a:gd name="connsiteY7" fmla="*/ 60429 h 83430"/>
                <a:gd name="connsiteX8" fmla="*/ 605592 w 2537771"/>
                <a:gd name="connsiteY8" fmla="*/ 60577 h 83430"/>
                <a:gd name="connsiteX9" fmla="*/ 254643 w 2537771"/>
                <a:gd name="connsiteY9" fmla="*/ 72152 h 83430"/>
                <a:gd name="connsiteX10" fmla="*/ 180158 w 2537771"/>
                <a:gd name="connsiteY10" fmla="*/ 48557 h 83430"/>
                <a:gd name="connsiteX11" fmla="*/ 93392 w 2537771"/>
                <a:gd name="connsiteY11" fmla="*/ 83281 h 83430"/>
                <a:gd name="connsiteX12" fmla="*/ 0 w 2537771"/>
                <a:gd name="connsiteY12" fmla="*/ 1369 h 83430"/>
                <a:gd name="connsiteX0" fmla="*/ 2537771 w 2537771"/>
                <a:gd name="connsiteY0" fmla="*/ 13982 h 83430"/>
                <a:gd name="connsiteX1" fmla="*/ 2155807 w 2537771"/>
                <a:gd name="connsiteY1" fmla="*/ 13982 h 83430"/>
                <a:gd name="connsiteX2" fmla="*/ 2086358 w 2537771"/>
                <a:gd name="connsiteY2" fmla="*/ 37131 h 83430"/>
                <a:gd name="connsiteX3" fmla="*/ 1449751 w 2537771"/>
                <a:gd name="connsiteY3" fmla="*/ 60280 h 83430"/>
                <a:gd name="connsiteX4" fmla="*/ 1357153 w 2537771"/>
                <a:gd name="connsiteY4" fmla="*/ 71855 h 83430"/>
                <a:gd name="connsiteX5" fmla="*/ 1276131 w 2537771"/>
                <a:gd name="connsiteY5" fmla="*/ 83430 h 83430"/>
                <a:gd name="connsiteX6" fmla="*/ 813143 w 2537771"/>
                <a:gd name="connsiteY6" fmla="*/ 71855 h 83430"/>
                <a:gd name="connsiteX7" fmla="*/ 747671 w 2537771"/>
                <a:gd name="connsiteY7" fmla="*/ 60429 h 83430"/>
                <a:gd name="connsiteX8" fmla="*/ 526070 w 2537771"/>
                <a:gd name="connsiteY8" fmla="*/ 33224 h 83430"/>
                <a:gd name="connsiteX9" fmla="*/ 254643 w 2537771"/>
                <a:gd name="connsiteY9" fmla="*/ 72152 h 83430"/>
                <a:gd name="connsiteX10" fmla="*/ 180158 w 2537771"/>
                <a:gd name="connsiteY10" fmla="*/ 48557 h 83430"/>
                <a:gd name="connsiteX11" fmla="*/ 93392 w 2537771"/>
                <a:gd name="connsiteY11" fmla="*/ 83281 h 83430"/>
                <a:gd name="connsiteX12" fmla="*/ 0 w 2537771"/>
                <a:gd name="connsiteY12" fmla="*/ 1369 h 83430"/>
                <a:gd name="connsiteX0" fmla="*/ 2537771 w 2537771"/>
                <a:gd name="connsiteY0" fmla="*/ 13982 h 83934"/>
                <a:gd name="connsiteX1" fmla="*/ 2155807 w 2537771"/>
                <a:gd name="connsiteY1" fmla="*/ 13982 h 83934"/>
                <a:gd name="connsiteX2" fmla="*/ 2086358 w 2537771"/>
                <a:gd name="connsiteY2" fmla="*/ 37131 h 83934"/>
                <a:gd name="connsiteX3" fmla="*/ 1449751 w 2537771"/>
                <a:gd name="connsiteY3" fmla="*/ 60280 h 83934"/>
                <a:gd name="connsiteX4" fmla="*/ 1357153 w 2537771"/>
                <a:gd name="connsiteY4" fmla="*/ 71855 h 83934"/>
                <a:gd name="connsiteX5" fmla="*/ 1276131 w 2537771"/>
                <a:gd name="connsiteY5" fmla="*/ 83430 h 83934"/>
                <a:gd name="connsiteX6" fmla="*/ 960259 w 2537771"/>
                <a:gd name="connsiteY6" fmla="*/ 79670 h 83934"/>
                <a:gd name="connsiteX7" fmla="*/ 747671 w 2537771"/>
                <a:gd name="connsiteY7" fmla="*/ 60429 h 83934"/>
                <a:gd name="connsiteX8" fmla="*/ 526070 w 2537771"/>
                <a:gd name="connsiteY8" fmla="*/ 33224 h 83934"/>
                <a:gd name="connsiteX9" fmla="*/ 254643 w 2537771"/>
                <a:gd name="connsiteY9" fmla="*/ 72152 h 83934"/>
                <a:gd name="connsiteX10" fmla="*/ 180158 w 2537771"/>
                <a:gd name="connsiteY10" fmla="*/ 48557 h 83934"/>
                <a:gd name="connsiteX11" fmla="*/ 93392 w 2537771"/>
                <a:gd name="connsiteY11" fmla="*/ 83281 h 83934"/>
                <a:gd name="connsiteX12" fmla="*/ 0 w 2537771"/>
                <a:gd name="connsiteY12" fmla="*/ 1369 h 83934"/>
                <a:gd name="connsiteX0" fmla="*/ 2537771 w 2537771"/>
                <a:gd name="connsiteY0" fmla="*/ 13982 h 83934"/>
                <a:gd name="connsiteX1" fmla="*/ 2155807 w 2537771"/>
                <a:gd name="connsiteY1" fmla="*/ 13982 h 83934"/>
                <a:gd name="connsiteX2" fmla="*/ 2086358 w 2537771"/>
                <a:gd name="connsiteY2" fmla="*/ 37131 h 83934"/>
                <a:gd name="connsiteX3" fmla="*/ 1449751 w 2537771"/>
                <a:gd name="connsiteY3" fmla="*/ 60280 h 83934"/>
                <a:gd name="connsiteX4" fmla="*/ 1357153 w 2537771"/>
                <a:gd name="connsiteY4" fmla="*/ 71855 h 83934"/>
                <a:gd name="connsiteX5" fmla="*/ 1276131 w 2537771"/>
                <a:gd name="connsiteY5" fmla="*/ 83430 h 83934"/>
                <a:gd name="connsiteX6" fmla="*/ 960259 w 2537771"/>
                <a:gd name="connsiteY6" fmla="*/ 79670 h 83934"/>
                <a:gd name="connsiteX7" fmla="*/ 747671 w 2537771"/>
                <a:gd name="connsiteY7" fmla="*/ 60429 h 83934"/>
                <a:gd name="connsiteX8" fmla="*/ 526070 w 2537771"/>
                <a:gd name="connsiteY8" fmla="*/ 33224 h 83934"/>
                <a:gd name="connsiteX9" fmla="*/ 254643 w 2537771"/>
                <a:gd name="connsiteY9" fmla="*/ 72152 h 83934"/>
                <a:gd name="connsiteX10" fmla="*/ 180158 w 2537771"/>
                <a:gd name="connsiteY10" fmla="*/ 48557 h 83934"/>
                <a:gd name="connsiteX11" fmla="*/ 93392 w 2537771"/>
                <a:gd name="connsiteY11" fmla="*/ 83281 h 83934"/>
                <a:gd name="connsiteX12" fmla="*/ 0 w 2537771"/>
                <a:gd name="connsiteY12" fmla="*/ 1369 h 83934"/>
                <a:gd name="connsiteX0" fmla="*/ 2537771 w 2537771"/>
                <a:gd name="connsiteY0" fmla="*/ 13982 h 85357"/>
                <a:gd name="connsiteX1" fmla="*/ 2155807 w 2537771"/>
                <a:gd name="connsiteY1" fmla="*/ 13982 h 85357"/>
                <a:gd name="connsiteX2" fmla="*/ 2086358 w 2537771"/>
                <a:gd name="connsiteY2" fmla="*/ 37131 h 85357"/>
                <a:gd name="connsiteX3" fmla="*/ 1449751 w 2537771"/>
                <a:gd name="connsiteY3" fmla="*/ 60280 h 85357"/>
                <a:gd name="connsiteX4" fmla="*/ 1365106 w 2537771"/>
                <a:gd name="connsiteY4" fmla="*/ 52317 h 85357"/>
                <a:gd name="connsiteX5" fmla="*/ 1276131 w 2537771"/>
                <a:gd name="connsiteY5" fmla="*/ 83430 h 85357"/>
                <a:gd name="connsiteX6" fmla="*/ 960259 w 2537771"/>
                <a:gd name="connsiteY6" fmla="*/ 79670 h 85357"/>
                <a:gd name="connsiteX7" fmla="*/ 747671 w 2537771"/>
                <a:gd name="connsiteY7" fmla="*/ 60429 h 85357"/>
                <a:gd name="connsiteX8" fmla="*/ 526070 w 2537771"/>
                <a:gd name="connsiteY8" fmla="*/ 33224 h 85357"/>
                <a:gd name="connsiteX9" fmla="*/ 254643 w 2537771"/>
                <a:gd name="connsiteY9" fmla="*/ 72152 h 85357"/>
                <a:gd name="connsiteX10" fmla="*/ 180158 w 2537771"/>
                <a:gd name="connsiteY10" fmla="*/ 48557 h 85357"/>
                <a:gd name="connsiteX11" fmla="*/ 93392 w 2537771"/>
                <a:gd name="connsiteY11" fmla="*/ 83281 h 85357"/>
                <a:gd name="connsiteX12" fmla="*/ 0 w 2537771"/>
                <a:gd name="connsiteY12" fmla="*/ 1369 h 85357"/>
                <a:gd name="connsiteX0" fmla="*/ 2537771 w 2537771"/>
                <a:gd name="connsiteY0" fmla="*/ 13982 h 85357"/>
                <a:gd name="connsiteX1" fmla="*/ 2155807 w 2537771"/>
                <a:gd name="connsiteY1" fmla="*/ 13982 h 85357"/>
                <a:gd name="connsiteX2" fmla="*/ 2086358 w 2537771"/>
                <a:gd name="connsiteY2" fmla="*/ 37131 h 85357"/>
                <a:gd name="connsiteX3" fmla="*/ 1604819 w 2537771"/>
                <a:gd name="connsiteY3" fmla="*/ 72003 h 85357"/>
                <a:gd name="connsiteX4" fmla="*/ 1365106 w 2537771"/>
                <a:gd name="connsiteY4" fmla="*/ 52317 h 85357"/>
                <a:gd name="connsiteX5" fmla="*/ 1276131 w 2537771"/>
                <a:gd name="connsiteY5" fmla="*/ 83430 h 85357"/>
                <a:gd name="connsiteX6" fmla="*/ 960259 w 2537771"/>
                <a:gd name="connsiteY6" fmla="*/ 79670 h 85357"/>
                <a:gd name="connsiteX7" fmla="*/ 747671 w 2537771"/>
                <a:gd name="connsiteY7" fmla="*/ 60429 h 85357"/>
                <a:gd name="connsiteX8" fmla="*/ 526070 w 2537771"/>
                <a:gd name="connsiteY8" fmla="*/ 33224 h 85357"/>
                <a:gd name="connsiteX9" fmla="*/ 254643 w 2537771"/>
                <a:gd name="connsiteY9" fmla="*/ 72152 h 85357"/>
                <a:gd name="connsiteX10" fmla="*/ 180158 w 2537771"/>
                <a:gd name="connsiteY10" fmla="*/ 48557 h 85357"/>
                <a:gd name="connsiteX11" fmla="*/ 93392 w 2537771"/>
                <a:gd name="connsiteY11" fmla="*/ 83281 h 85357"/>
                <a:gd name="connsiteX12" fmla="*/ 0 w 2537771"/>
                <a:gd name="connsiteY12" fmla="*/ 1369 h 85357"/>
                <a:gd name="connsiteX0" fmla="*/ 2537771 w 2537771"/>
                <a:gd name="connsiteY0" fmla="*/ 13982 h 83281"/>
                <a:gd name="connsiteX1" fmla="*/ 2155807 w 2537771"/>
                <a:gd name="connsiteY1" fmla="*/ 13982 h 83281"/>
                <a:gd name="connsiteX2" fmla="*/ 2086358 w 2537771"/>
                <a:gd name="connsiteY2" fmla="*/ 37131 h 83281"/>
                <a:gd name="connsiteX3" fmla="*/ 1604819 w 2537771"/>
                <a:gd name="connsiteY3" fmla="*/ 72003 h 83281"/>
                <a:gd name="connsiteX4" fmla="*/ 1365106 w 2537771"/>
                <a:gd name="connsiteY4" fmla="*/ 52317 h 83281"/>
                <a:gd name="connsiteX5" fmla="*/ 1188657 w 2537771"/>
                <a:gd name="connsiteY5" fmla="*/ 71707 h 83281"/>
                <a:gd name="connsiteX6" fmla="*/ 960259 w 2537771"/>
                <a:gd name="connsiteY6" fmla="*/ 79670 h 83281"/>
                <a:gd name="connsiteX7" fmla="*/ 747671 w 2537771"/>
                <a:gd name="connsiteY7" fmla="*/ 60429 h 83281"/>
                <a:gd name="connsiteX8" fmla="*/ 526070 w 2537771"/>
                <a:gd name="connsiteY8" fmla="*/ 33224 h 83281"/>
                <a:gd name="connsiteX9" fmla="*/ 254643 w 2537771"/>
                <a:gd name="connsiteY9" fmla="*/ 72152 h 83281"/>
                <a:gd name="connsiteX10" fmla="*/ 180158 w 2537771"/>
                <a:gd name="connsiteY10" fmla="*/ 48557 h 83281"/>
                <a:gd name="connsiteX11" fmla="*/ 93392 w 2537771"/>
                <a:gd name="connsiteY11" fmla="*/ 83281 h 83281"/>
                <a:gd name="connsiteX12" fmla="*/ 0 w 2537771"/>
                <a:gd name="connsiteY12" fmla="*/ 1369 h 83281"/>
                <a:gd name="connsiteX0" fmla="*/ 2537771 w 2537771"/>
                <a:gd name="connsiteY0" fmla="*/ 12613 h 81912"/>
                <a:gd name="connsiteX1" fmla="*/ 2191592 w 2537771"/>
                <a:gd name="connsiteY1" fmla="*/ 39967 h 81912"/>
                <a:gd name="connsiteX2" fmla="*/ 2086358 w 2537771"/>
                <a:gd name="connsiteY2" fmla="*/ 35762 h 81912"/>
                <a:gd name="connsiteX3" fmla="*/ 1604819 w 2537771"/>
                <a:gd name="connsiteY3" fmla="*/ 70634 h 81912"/>
                <a:gd name="connsiteX4" fmla="*/ 1365106 w 2537771"/>
                <a:gd name="connsiteY4" fmla="*/ 50948 h 81912"/>
                <a:gd name="connsiteX5" fmla="*/ 1188657 w 2537771"/>
                <a:gd name="connsiteY5" fmla="*/ 70338 h 81912"/>
                <a:gd name="connsiteX6" fmla="*/ 960259 w 2537771"/>
                <a:gd name="connsiteY6" fmla="*/ 78301 h 81912"/>
                <a:gd name="connsiteX7" fmla="*/ 747671 w 2537771"/>
                <a:gd name="connsiteY7" fmla="*/ 59060 h 81912"/>
                <a:gd name="connsiteX8" fmla="*/ 526070 w 2537771"/>
                <a:gd name="connsiteY8" fmla="*/ 31855 h 81912"/>
                <a:gd name="connsiteX9" fmla="*/ 254643 w 2537771"/>
                <a:gd name="connsiteY9" fmla="*/ 70783 h 81912"/>
                <a:gd name="connsiteX10" fmla="*/ 180158 w 2537771"/>
                <a:gd name="connsiteY10" fmla="*/ 47188 h 81912"/>
                <a:gd name="connsiteX11" fmla="*/ 93392 w 2537771"/>
                <a:gd name="connsiteY11" fmla="*/ 81912 h 81912"/>
                <a:gd name="connsiteX12" fmla="*/ 0 w 2537771"/>
                <a:gd name="connsiteY12" fmla="*/ 0 h 81912"/>
                <a:gd name="connsiteX0" fmla="*/ 2537771 w 2537771"/>
                <a:gd name="connsiteY0" fmla="*/ 12613 h 81912"/>
                <a:gd name="connsiteX1" fmla="*/ 2191592 w 2537771"/>
                <a:gd name="connsiteY1" fmla="*/ 39967 h 81912"/>
                <a:gd name="connsiteX2" fmla="*/ 2054548 w 2537771"/>
                <a:gd name="connsiteY2" fmla="*/ 27946 h 81912"/>
                <a:gd name="connsiteX3" fmla="*/ 1604819 w 2537771"/>
                <a:gd name="connsiteY3" fmla="*/ 70634 h 81912"/>
                <a:gd name="connsiteX4" fmla="*/ 1365106 w 2537771"/>
                <a:gd name="connsiteY4" fmla="*/ 50948 h 81912"/>
                <a:gd name="connsiteX5" fmla="*/ 1188657 w 2537771"/>
                <a:gd name="connsiteY5" fmla="*/ 70338 h 81912"/>
                <a:gd name="connsiteX6" fmla="*/ 960259 w 2537771"/>
                <a:gd name="connsiteY6" fmla="*/ 78301 h 81912"/>
                <a:gd name="connsiteX7" fmla="*/ 747671 w 2537771"/>
                <a:gd name="connsiteY7" fmla="*/ 59060 h 81912"/>
                <a:gd name="connsiteX8" fmla="*/ 526070 w 2537771"/>
                <a:gd name="connsiteY8" fmla="*/ 31855 h 81912"/>
                <a:gd name="connsiteX9" fmla="*/ 254643 w 2537771"/>
                <a:gd name="connsiteY9" fmla="*/ 70783 h 81912"/>
                <a:gd name="connsiteX10" fmla="*/ 180158 w 2537771"/>
                <a:gd name="connsiteY10" fmla="*/ 47188 h 81912"/>
                <a:gd name="connsiteX11" fmla="*/ 93392 w 2537771"/>
                <a:gd name="connsiteY11" fmla="*/ 81912 h 81912"/>
                <a:gd name="connsiteX12" fmla="*/ 0 w 2537771"/>
                <a:gd name="connsiteY12" fmla="*/ 0 h 81912"/>
                <a:gd name="connsiteX0" fmla="*/ 2537771 w 2537771"/>
                <a:gd name="connsiteY0" fmla="*/ 12613 h 79392"/>
                <a:gd name="connsiteX1" fmla="*/ 2191592 w 2537771"/>
                <a:gd name="connsiteY1" fmla="*/ 39967 h 79392"/>
                <a:gd name="connsiteX2" fmla="*/ 2054548 w 2537771"/>
                <a:gd name="connsiteY2" fmla="*/ 27946 h 79392"/>
                <a:gd name="connsiteX3" fmla="*/ 1604819 w 2537771"/>
                <a:gd name="connsiteY3" fmla="*/ 70634 h 79392"/>
                <a:gd name="connsiteX4" fmla="*/ 1365106 w 2537771"/>
                <a:gd name="connsiteY4" fmla="*/ 50948 h 79392"/>
                <a:gd name="connsiteX5" fmla="*/ 1188657 w 2537771"/>
                <a:gd name="connsiteY5" fmla="*/ 70338 h 79392"/>
                <a:gd name="connsiteX6" fmla="*/ 960259 w 2537771"/>
                <a:gd name="connsiteY6" fmla="*/ 78301 h 79392"/>
                <a:gd name="connsiteX7" fmla="*/ 747671 w 2537771"/>
                <a:gd name="connsiteY7" fmla="*/ 59060 h 79392"/>
                <a:gd name="connsiteX8" fmla="*/ 526070 w 2537771"/>
                <a:gd name="connsiteY8" fmla="*/ 31855 h 79392"/>
                <a:gd name="connsiteX9" fmla="*/ 254643 w 2537771"/>
                <a:gd name="connsiteY9" fmla="*/ 70783 h 79392"/>
                <a:gd name="connsiteX10" fmla="*/ 180158 w 2537771"/>
                <a:gd name="connsiteY10" fmla="*/ 47188 h 79392"/>
                <a:gd name="connsiteX11" fmla="*/ 105320 w 2537771"/>
                <a:gd name="connsiteY11" fmla="*/ 62373 h 79392"/>
                <a:gd name="connsiteX12" fmla="*/ 0 w 2537771"/>
                <a:gd name="connsiteY12" fmla="*/ 0 h 79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37771" h="79392">
                  <a:moveTo>
                    <a:pt x="2537771" y="12613"/>
                  </a:moveTo>
                  <a:cubicBezTo>
                    <a:pt x="2372259" y="-2434"/>
                    <a:pt x="2272129" y="37412"/>
                    <a:pt x="2191592" y="39967"/>
                  </a:cubicBezTo>
                  <a:cubicBezTo>
                    <a:pt x="2111055" y="42522"/>
                    <a:pt x="2152344" y="22835"/>
                    <a:pt x="2054548" y="27946"/>
                  </a:cubicBezTo>
                  <a:cubicBezTo>
                    <a:pt x="1956753" y="33057"/>
                    <a:pt x="2056264" y="56072"/>
                    <a:pt x="1604819" y="70634"/>
                  </a:cubicBezTo>
                  <a:cubicBezTo>
                    <a:pt x="1524915" y="64072"/>
                    <a:pt x="1434466" y="50997"/>
                    <a:pt x="1365106" y="50948"/>
                  </a:cubicBezTo>
                  <a:cubicBezTo>
                    <a:pt x="1295746" y="50899"/>
                    <a:pt x="1256132" y="65779"/>
                    <a:pt x="1188657" y="70338"/>
                  </a:cubicBezTo>
                  <a:cubicBezTo>
                    <a:pt x="1121183" y="74897"/>
                    <a:pt x="1114588" y="82159"/>
                    <a:pt x="960259" y="78301"/>
                  </a:cubicBezTo>
                  <a:cubicBezTo>
                    <a:pt x="937110" y="70585"/>
                    <a:pt x="820036" y="66801"/>
                    <a:pt x="747671" y="59060"/>
                  </a:cubicBezTo>
                  <a:cubicBezTo>
                    <a:pt x="675306" y="51319"/>
                    <a:pt x="608241" y="29901"/>
                    <a:pt x="526070" y="31855"/>
                  </a:cubicBezTo>
                  <a:cubicBezTo>
                    <a:pt x="443899" y="33809"/>
                    <a:pt x="312295" y="68228"/>
                    <a:pt x="254643" y="70783"/>
                  </a:cubicBezTo>
                  <a:cubicBezTo>
                    <a:pt x="196991" y="73338"/>
                    <a:pt x="205045" y="48590"/>
                    <a:pt x="180158" y="47188"/>
                  </a:cubicBezTo>
                  <a:cubicBezTo>
                    <a:pt x="155271" y="45786"/>
                    <a:pt x="113036" y="50798"/>
                    <a:pt x="105320" y="62373"/>
                  </a:cubicBezTo>
                  <a:cubicBezTo>
                    <a:pt x="49008" y="38977"/>
                    <a:pt x="8599" y="82012"/>
                    <a:pt x="0" y="0"/>
                  </a:cubicBezTo>
                </a:path>
              </a:pathLst>
            </a:custGeom>
            <a:noFill/>
            <a:ln w="34925" cmpd="dbl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23" name="Freeform 118"/>
            <p:cNvSpPr>
              <a:spLocks noEditPoints="1"/>
            </p:cNvSpPr>
            <p:nvPr/>
          </p:nvSpPr>
          <p:spPr bwMode="auto">
            <a:xfrm flipH="1">
              <a:off x="10124063" y="5530041"/>
              <a:ext cx="1513841" cy="619089"/>
            </a:xfrm>
            <a:custGeom>
              <a:avLst/>
              <a:gdLst>
                <a:gd name="T0" fmla="*/ 250 w 257"/>
                <a:gd name="T1" fmla="*/ 87 h 92"/>
                <a:gd name="T2" fmla="*/ 215 w 257"/>
                <a:gd name="T3" fmla="*/ 84 h 92"/>
                <a:gd name="T4" fmla="*/ 204 w 257"/>
                <a:gd name="T5" fmla="*/ 87 h 92"/>
                <a:gd name="T6" fmla="*/ 146 w 257"/>
                <a:gd name="T7" fmla="*/ 88 h 92"/>
                <a:gd name="T8" fmla="*/ 116 w 257"/>
                <a:gd name="T9" fmla="*/ 85 h 92"/>
                <a:gd name="T10" fmla="*/ 54 w 257"/>
                <a:gd name="T11" fmla="*/ 54 h 92"/>
                <a:gd name="T12" fmla="*/ 2 w 257"/>
                <a:gd name="T13" fmla="*/ 30 h 92"/>
                <a:gd name="T14" fmla="*/ 16 w 257"/>
                <a:gd name="T15" fmla="*/ 0 h 92"/>
                <a:gd name="T16" fmla="*/ 42 w 257"/>
                <a:gd name="T17" fmla="*/ 12 h 92"/>
                <a:gd name="T18" fmla="*/ 78 w 257"/>
                <a:gd name="T19" fmla="*/ 31 h 92"/>
                <a:gd name="T20" fmla="*/ 134 w 257"/>
                <a:gd name="T21" fmla="*/ 61 h 92"/>
                <a:gd name="T22" fmla="*/ 171 w 257"/>
                <a:gd name="T23" fmla="*/ 84 h 92"/>
                <a:gd name="T24" fmla="*/ 186 w 257"/>
                <a:gd name="T25" fmla="*/ 72 h 92"/>
                <a:gd name="T26" fmla="*/ 206 w 257"/>
                <a:gd name="T27" fmla="*/ 71 h 92"/>
                <a:gd name="T28" fmla="*/ 225 w 257"/>
                <a:gd name="T29" fmla="*/ 79 h 92"/>
                <a:gd name="T30" fmla="*/ 254 w 257"/>
                <a:gd name="T31" fmla="*/ 82 h 92"/>
                <a:gd name="T32" fmla="*/ 237 w 257"/>
                <a:gd name="T33" fmla="*/ 80 h 92"/>
                <a:gd name="T34" fmla="*/ 217 w 257"/>
                <a:gd name="T35" fmla="*/ 82 h 92"/>
                <a:gd name="T36" fmla="*/ 244 w 257"/>
                <a:gd name="T37" fmla="*/ 82 h 92"/>
                <a:gd name="T38" fmla="*/ 187 w 257"/>
                <a:gd name="T39" fmla="*/ 70 h 92"/>
                <a:gd name="T40" fmla="*/ 188 w 257"/>
                <a:gd name="T41" fmla="*/ 86 h 92"/>
                <a:gd name="T42" fmla="*/ 158 w 257"/>
                <a:gd name="T43" fmla="*/ 84 h 92"/>
                <a:gd name="T44" fmla="*/ 172 w 257"/>
                <a:gd name="T45" fmla="*/ 87 h 92"/>
                <a:gd name="T46" fmla="*/ 195 w 257"/>
                <a:gd name="T47" fmla="*/ 74 h 92"/>
                <a:gd name="T48" fmla="*/ 202 w 257"/>
                <a:gd name="T49" fmla="*/ 72 h 92"/>
                <a:gd name="T50" fmla="*/ 211 w 257"/>
                <a:gd name="T51" fmla="*/ 78 h 92"/>
                <a:gd name="T52" fmla="*/ 148 w 257"/>
                <a:gd name="T53" fmla="*/ 85 h 92"/>
                <a:gd name="T54" fmla="*/ 132 w 257"/>
                <a:gd name="T55" fmla="*/ 72 h 92"/>
                <a:gd name="T56" fmla="*/ 139 w 257"/>
                <a:gd name="T57" fmla="*/ 85 h 92"/>
                <a:gd name="T58" fmla="*/ 122 w 257"/>
                <a:gd name="T59" fmla="*/ 58 h 92"/>
                <a:gd name="T60" fmla="*/ 130 w 257"/>
                <a:gd name="T61" fmla="*/ 71 h 92"/>
                <a:gd name="T62" fmla="*/ 70 w 257"/>
                <a:gd name="T63" fmla="*/ 56 h 92"/>
                <a:gd name="T64" fmla="*/ 110 w 257"/>
                <a:gd name="T65" fmla="*/ 76 h 92"/>
                <a:gd name="T66" fmla="*/ 120 w 257"/>
                <a:gd name="T67" fmla="*/ 57 h 92"/>
                <a:gd name="T68" fmla="*/ 74 w 257"/>
                <a:gd name="T69" fmla="*/ 31 h 92"/>
                <a:gd name="T70" fmla="*/ 111 w 257"/>
                <a:gd name="T71" fmla="*/ 55 h 92"/>
                <a:gd name="T72" fmla="*/ 91 w 257"/>
                <a:gd name="T73" fmla="*/ 60 h 92"/>
                <a:gd name="T74" fmla="*/ 53 w 257"/>
                <a:gd name="T75" fmla="*/ 37 h 92"/>
                <a:gd name="T76" fmla="*/ 34 w 257"/>
                <a:gd name="T77" fmla="*/ 10 h 92"/>
                <a:gd name="T78" fmla="*/ 112 w 257"/>
                <a:gd name="T79" fmla="*/ 59 h 92"/>
                <a:gd name="T80" fmla="*/ 77 w 257"/>
                <a:gd name="T81" fmla="*/ 39 h 92"/>
                <a:gd name="T82" fmla="*/ 49 w 257"/>
                <a:gd name="T83" fmla="*/ 22 h 92"/>
                <a:gd name="T84" fmla="*/ 58 w 257"/>
                <a:gd name="T85" fmla="*/ 39 h 92"/>
                <a:gd name="T86" fmla="*/ 113 w 257"/>
                <a:gd name="T87" fmla="*/ 60 h 92"/>
                <a:gd name="T88" fmla="*/ 110 w 257"/>
                <a:gd name="T89" fmla="*/ 78 h 92"/>
                <a:gd name="T90" fmla="*/ 67 w 257"/>
                <a:gd name="T91" fmla="*/ 57 h 92"/>
                <a:gd name="T92" fmla="*/ 21 w 257"/>
                <a:gd name="T93" fmla="*/ 38 h 92"/>
                <a:gd name="T94" fmla="*/ 102 w 257"/>
                <a:gd name="T95" fmla="*/ 75 h 92"/>
                <a:gd name="T96" fmla="*/ 32 w 257"/>
                <a:gd name="T97" fmla="*/ 8 h 92"/>
                <a:gd name="T98" fmla="*/ 18 w 257"/>
                <a:gd name="T99" fmla="*/ 37 h 92"/>
                <a:gd name="T100" fmla="*/ 8 w 257"/>
                <a:gd name="T101" fmla="*/ 9 h 92"/>
                <a:gd name="T102" fmla="*/ 7 w 257"/>
                <a:gd name="T103" fmla="*/ 28 h 92"/>
                <a:gd name="T104" fmla="*/ 20 w 257"/>
                <a:gd name="T105" fmla="*/ 4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57" h="92">
                  <a:moveTo>
                    <a:pt x="256" y="83"/>
                  </a:moveTo>
                  <a:cubicBezTo>
                    <a:pt x="256" y="84"/>
                    <a:pt x="257" y="87"/>
                    <a:pt x="256" y="89"/>
                  </a:cubicBezTo>
                  <a:cubicBezTo>
                    <a:pt x="253" y="89"/>
                    <a:pt x="253" y="88"/>
                    <a:pt x="250" y="87"/>
                  </a:cubicBezTo>
                  <a:cubicBezTo>
                    <a:pt x="244" y="86"/>
                    <a:pt x="238" y="83"/>
                    <a:pt x="231" y="84"/>
                  </a:cubicBezTo>
                  <a:cubicBezTo>
                    <a:pt x="229" y="84"/>
                    <a:pt x="227" y="86"/>
                    <a:pt x="225" y="86"/>
                  </a:cubicBezTo>
                  <a:cubicBezTo>
                    <a:pt x="221" y="86"/>
                    <a:pt x="219" y="84"/>
                    <a:pt x="215" y="84"/>
                  </a:cubicBezTo>
                  <a:cubicBezTo>
                    <a:pt x="212" y="82"/>
                    <a:pt x="208" y="79"/>
                    <a:pt x="205" y="76"/>
                  </a:cubicBezTo>
                  <a:cubicBezTo>
                    <a:pt x="206" y="79"/>
                    <a:pt x="208" y="81"/>
                    <a:pt x="208" y="84"/>
                  </a:cubicBezTo>
                  <a:cubicBezTo>
                    <a:pt x="207" y="86"/>
                    <a:pt x="205" y="86"/>
                    <a:pt x="204" y="87"/>
                  </a:cubicBezTo>
                  <a:cubicBezTo>
                    <a:pt x="196" y="87"/>
                    <a:pt x="189" y="90"/>
                    <a:pt x="183" y="91"/>
                  </a:cubicBezTo>
                  <a:cubicBezTo>
                    <a:pt x="172" y="91"/>
                    <a:pt x="163" y="85"/>
                    <a:pt x="152" y="86"/>
                  </a:cubicBezTo>
                  <a:cubicBezTo>
                    <a:pt x="150" y="87"/>
                    <a:pt x="148" y="88"/>
                    <a:pt x="146" y="88"/>
                  </a:cubicBezTo>
                  <a:cubicBezTo>
                    <a:pt x="142" y="88"/>
                    <a:pt x="138" y="87"/>
                    <a:pt x="134" y="87"/>
                  </a:cubicBezTo>
                  <a:cubicBezTo>
                    <a:pt x="130" y="87"/>
                    <a:pt x="125" y="86"/>
                    <a:pt x="121" y="86"/>
                  </a:cubicBezTo>
                  <a:cubicBezTo>
                    <a:pt x="119" y="87"/>
                    <a:pt x="117" y="87"/>
                    <a:pt x="116" y="85"/>
                  </a:cubicBezTo>
                  <a:cubicBezTo>
                    <a:pt x="105" y="79"/>
                    <a:pt x="94" y="73"/>
                    <a:pt x="83" y="67"/>
                  </a:cubicBezTo>
                  <a:cubicBezTo>
                    <a:pt x="79" y="65"/>
                    <a:pt x="76" y="63"/>
                    <a:pt x="72" y="61"/>
                  </a:cubicBezTo>
                  <a:cubicBezTo>
                    <a:pt x="66" y="59"/>
                    <a:pt x="60" y="57"/>
                    <a:pt x="54" y="54"/>
                  </a:cubicBezTo>
                  <a:cubicBezTo>
                    <a:pt x="43" y="49"/>
                    <a:pt x="31" y="46"/>
                    <a:pt x="21" y="40"/>
                  </a:cubicBezTo>
                  <a:cubicBezTo>
                    <a:pt x="17" y="38"/>
                    <a:pt x="12" y="36"/>
                    <a:pt x="8" y="34"/>
                  </a:cubicBezTo>
                  <a:cubicBezTo>
                    <a:pt x="6" y="32"/>
                    <a:pt x="4" y="32"/>
                    <a:pt x="2" y="30"/>
                  </a:cubicBezTo>
                  <a:cubicBezTo>
                    <a:pt x="1" y="28"/>
                    <a:pt x="0" y="26"/>
                    <a:pt x="0" y="24"/>
                  </a:cubicBezTo>
                  <a:cubicBezTo>
                    <a:pt x="0" y="18"/>
                    <a:pt x="5" y="9"/>
                    <a:pt x="8" y="5"/>
                  </a:cubicBezTo>
                  <a:cubicBezTo>
                    <a:pt x="10" y="3"/>
                    <a:pt x="13" y="1"/>
                    <a:pt x="16" y="0"/>
                  </a:cubicBezTo>
                  <a:cubicBezTo>
                    <a:pt x="17" y="0"/>
                    <a:pt x="19" y="0"/>
                    <a:pt x="20" y="0"/>
                  </a:cubicBezTo>
                  <a:cubicBezTo>
                    <a:pt x="26" y="3"/>
                    <a:pt x="33" y="7"/>
                    <a:pt x="39" y="10"/>
                  </a:cubicBezTo>
                  <a:cubicBezTo>
                    <a:pt x="40" y="11"/>
                    <a:pt x="41" y="11"/>
                    <a:pt x="42" y="12"/>
                  </a:cubicBezTo>
                  <a:cubicBezTo>
                    <a:pt x="45" y="13"/>
                    <a:pt x="48" y="15"/>
                    <a:pt x="52" y="17"/>
                  </a:cubicBezTo>
                  <a:cubicBezTo>
                    <a:pt x="58" y="20"/>
                    <a:pt x="64" y="23"/>
                    <a:pt x="70" y="26"/>
                  </a:cubicBezTo>
                  <a:cubicBezTo>
                    <a:pt x="73" y="28"/>
                    <a:pt x="75" y="30"/>
                    <a:pt x="78" y="31"/>
                  </a:cubicBezTo>
                  <a:cubicBezTo>
                    <a:pt x="91" y="39"/>
                    <a:pt x="104" y="46"/>
                    <a:pt x="117" y="53"/>
                  </a:cubicBezTo>
                  <a:cubicBezTo>
                    <a:pt x="120" y="55"/>
                    <a:pt x="123" y="56"/>
                    <a:pt x="126" y="57"/>
                  </a:cubicBezTo>
                  <a:cubicBezTo>
                    <a:pt x="128" y="59"/>
                    <a:pt x="131" y="61"/>
                    <a:pt x="134" y="61"/>
                  </a:cubicBezTo>
                  <a:cubicBezTo>
                    <a:pt x="139" y="68"/>
                    <a:pt x="145" y="74"/>
                    <a:pt x="150" y="82"/>
                  </a:cubicBezTo>
                  <a:cubicBezTo>
                    <a:pt x="153" y="81"/>
                    <a:pt x="157" y="82"/>
                    <a:pt x="162" y="82"/>
                  </a:cubicBezTo>
                  <a:cubicBezTo>
                    <a:pt x="165" y="82"/>
                    <a:pt x="168" y="83"/>
                    <a:pt x="171" y="84"/>
                  </a:cubicBezTo>
                  <a:cubicBezTo>
                    <a:pt x="176" y="84"/>
                    <a:pt x="181" y="84"/>
                    <a:pt x="185" y="84"/>
                  </a:cubicBezTo>
                  <a:cubicBezTo>
                    <a:pt x="191" y="85"/>
                    <a:pt x="196" y="83"/>
                    <a:pt x="200" y="80"/>
                  </a:cubicBezTo>
                  <a:cubicBezTo>
                    <a:pt x="198" y="75"/>
                    <a:pt x="188" y="78"/>
                    <a:pt x="186" y="72"/>
                  </a:cubicBezTo>
                  <a:cubicBezTo>
                    <a:pt x="185" y="67"/>
                    <a:pt x="190" y="65"/>
                    <a:pt x="195" y="66"/>
                  </a:cubicBezTo>
                  <a:cubicBezTo>
                    <a:pt x="196" y="66"/>
                    <a:pt x="197" y="66"/>
                    <a:pt x="198" y="67"/>
                  </a:cubicBezTo>
                  <a:cubicBezTo>
                    <a:pt x="201" y="68"/>
                    <a:pt x="203" y="70"/>
                    <a:pt x="206" y="71"/>
                  </a:cubicBezTo>
                  <a:cubicBezTo>
                    <a:pt x="208" y="73"/>
                    <a:pt x="211" y="76"/>
                    <a:pt x="213" y="77"/>
                  </a:cubicBezTo>
                  <a:cubicBezTo>
                    <a:pt x="214" y="78"/>
                    <a:pt x="216" y="78"/>
                    <a:pt x="218" y="79"/>
                  </a:cubicBezTo>
                  <a:cubicBezTo>
                    <a:pt x="221" y="80"/>
                    <a:pt x="222" y="80"/>
                    <a:pt x="225" y="79"/>
                  </a:cubicBezTo>
                  <a:cubicBezTo>
                    <a:pt x="228" y="79"/>
                    <a:pt x="232" y="78"/>
                    <a:pt x="235" y="78"/>
                  </a:cubicBezTo>
                  <a:cubicBezTo>
                    <a:pt x="238" y="78"/>
                    <a:pt x="242" y="80"/>
                    <a:pt x="246" y="81"/>
                  </a:cubicBezTo>
                  <a:cubicBezTo>
                    <a:pt x="249" y="82"/>
                    <a:pt x="253" y="82"/>
                    <a:pt x="254" y="82"/>
                  </a:cubicBezTo>
                  <a:cubicBezTo>
                    <a:pt x="255" y="83"/>
                    <a:pt x="255" y="82"/>
                    <a:pt x="256" y="83"/>
                  </a:cubicBezTo>
                  <a:close/>
                  <a:moveTo>
                    <a:pt x="244" y="82"/>
                  </a:moveTo>
                  <a:cubicBezTo>
                    <a:pt x="242" y="82"/>
                    <a:pt x="239" y="81"/>
                    <a:pt x="237" y="80"/>
                  </a:cubicBezTo>
                  <a:cubicBezTo>
                    <a:pt x="231" y="80"/>
                    <a:pt x="226" y="82"/>
                    <a:pt x="221" y="82"/>
                  </a:cubicBezTo>
                  <a:cubicBezTo>
                    <a:pt x="217" y="81"/>
                    <a:pt x="215" y="80"/>
                    <a:pt x="212" y="79"/>
                  </a:cubicBezTo>
                  <a:cubicBezTo>
                    <a:pt x="213" y="80"/>
                    <a:pt x="215" y="82"/>
                    <a:pt x="217" y="82"/>
                  </a:cubicBezTo>
                  <a:cubicBezTo>
                    <a:pt x="223" y="84"/>
                    <a:pt x="227" y="82"/>
                    <a:pt x="232" y="82"/>
                  </a:cubicBezTo>
                  <a:cubicBezTo>
                    <a:pt x="241" y="81"/>
                    <a:pt x="247" y="85"/>
                    <a:pt x="254" y="86"/>
                  </a:cubicBezTo>
                  <a:cubicBezTo>
                    <a:pt x="254" y="82"/>
                    <a:pt x="249" y="83"/>
                    <a:pt x="244" y="82"/>
                  </a:cubicBezTo>
                  <a:close/>
                  <a:moveTo>
                    <a:pt x="205" y="74"/>
                  </a:moveTo>
                  <a:cubicBezTo>
                    <a:pt x="204" y="71"/>
                    <a:pt x="201" y="70"/>
                    <a:pt x="198" y="69"/>
                  </a:cubicBezTo>
                  <a:cubicBezTo>
                    <a:pt x="195" y="68"/>
                    <a:pt x="188" y="65"/>
                    <a:pt x="187" y="70"/>
                  </a:cubicBezTo>
                  <a:cubicBezTo>
                    <a:pt x="187" y="75"/>
                    <a:pt x="194" y="74"/>
                    <a:pt x="198" y="76"/>
                  </a:cubicBezTo>
                  <a:cubicBezTo>
                    <a:pt x="200" y="76"/>
                    <a:pt x="203" y="79"/>
                    <a:pt x="203" y="81"/>
                  </a:cubicBezTo>
                  <a:cubicBezTo>
                    <a:pt x="202" y="83"/>
                    <a:pt x="192" y="86"/>
                    <a:pt x="188" y="86"/>
                  </a:cubicBezTo>
                  <a:cubicBezTo>
                    <a:pt x="183" y="86"/>
                    <a:pt x="178" y="86"/>
                    <a:pt x="174" y="85"/>
                  </a:cubicBezTo>
                  <a:cubicBezTo>
                    <a:pt x="170" y="85"/>
                    <a:pt x="165" y="83"/>
                    <a:pt x="161" y="83"/>
                  </a:cubicBezTo>
                  <a:cubicBezTo>
                    <a:pt x="160" y="83"/>
                    <a:pt x="159" y="84"/>
                    <a:pt x="158" y="84"/>
                  </a:cubicBezTo>
                  <a:cubicBezTo>
                    <a:pt x="155" y="83"/>
                    <a:pt x="152" y="82"/>
                    <a:pt x="151" y="85"/>
                  </a:cubicBezTo>
                  <a:cubicBezTo>
                    <a:pt x="155" y="85"/>
                    <a:pt x="160" y="85"/>
                    <a:pt x="164" y="85"/>
                  </a:cubicBezTo>
                  <a:cubicBezTo>
                    <a:pt x="167" y="86"/>
                    <a:pt x="169" y="88"/>
                    <a:pt x="172" y="87"/>
                  </a:cubicBezTo>
                  <a:cubicBezTo>
                    <a:pt x="184" y="92"/>
                    <a:pt x="193" y="85"/>
                    <a:pt x="205" y="85"/>
                  </a:cubicBezTo>
                  <a:cubicBezTo>
                    <a:pt x="208" y="82"/>
                    <a:pt x="204" y="79"/>
                    <a:pt x="203" y="77"/>
                  </a:cubicBezTo>
                  <a:cubicBezTo>
                    <a:pt x="200" y="76"/>
                    <a:pt x="198" y="74"/>
                    <a:pt x="195" y="74"/>
                  </a:cubicBezTo>
                  <a:cubicBezTo>
                    <a:pt x="195" y="73"/>
                    <a:pt x="195" y="73"/>
                    <a:pt x="195" y="73"/>
                  </a:cubicBezTo>
                  <a:cubicBezTo>
                    <a:pt x="193" y="73"/>
                    <a:pt x="192" y="72"/>
                    <a:pt x="193" y="70"/>
                  </a:cubicBezTo>
                  <a:cubicBezTo>
                    <a:pt x="197" y="68"/>
                    <a:pt x="200" y="72"/>
                    <a:pt x="202" y="72"/>
                  </a:cubicBezTo>
                  <a:cubicBezTo>
                    <a:pt x="203" y="73"/>
                    <a:pt x="205" y="74"/>
                    <a:pt x="207" y="75"/>
                  </a:cubicBezTo>
                  <a:cubicBezTo>
                    <a:pt x="208" y="76"/>
                    <a:pt x="210" y="78"/>
                    <a:pt x="212" y="78"/>
                  </a:cubicBezTo>
                  <a:cubicBezTo>
                    <a:pt x="211" y="78"/>
                    <a:pt x="211" y="78"/>
                    <a:pt x="211" y="78"/>
                  </a:cubicBezTo>
                  <a:cubicBezTo>
                    <a:pt x="209" y="76"/>
                    <a:pt x="208" y="74"/>
                    <a:pt x="205" y="74"/>
                  </a:cubicBezTo>
                  <a:close/>
                  <a:moveTo>
                    <a:pt x="139" y="85"/>
                  </a:moveTo>
                  <a:cubicBezTo>
                    <a:pt x="142" y="85"/>
                    <a:pt x="147" y="87"/>
                    <a:pt x="148" y="85"/>
                  </a:cubicBezTo>
                  <a:cubicBezTo>
                    <a:pt x="148" y="84"/>
                    <a:pt x="148" y="84"/>
                    <a:pt x="148" y="84"/>
                  </a:cubicBezTo>
                  <a:cubicBezTo>
                    <a:pt x="144" y="77"/>
                    <a:pt x="140" y="69"/>
                    <a:pt x="133" y="64"/>
                  </a:cubicBezTo>
                  <a:cubicBezTo>
                    <a:pt x="132" y="67"/>
                    <a:pt x="133" y="69"/>
                    <a:pt x="132" y="72"/>
                  </a:cubicBezTo>
                  <a:cubicBezTo>
                    <a:pt x="132" y="77"/>
                    <a:pt x="128" y="80"/>
                    <a:pt x="126" y="83"/>
                  </a:cubicBezTo>
                  <a:cubicBezTo>
                    <a:pt x="125" y="83"/>
                    <a:pt x="123" y="84"/>
                    <a:pt x="124" y="85"/>
                  </a:cubicBezTo>
                  <a:cubicBezTo>
                    <a:pt x="128" y="85"/>
                    <a:pt x="134" y="84"/>
                    <a:pt x="139" y="85"/>
                  </a:cubicBezTo>
                  <a:close/>
                  <a:moveTo>
                    <a:pt x="130" y="71"/>
                  </a:moveTo>
                  <a:cubicBezTo>
                    <a:pt x="131" y="68"/>
                    <a:pt x="131" y="65"/>
                    <a:pt x="130" y="62"/>
                  </a:cubicBezTo>
                  <a:cubicBezTo>
                    <a:pt x="127" y="61"/>
                    <a:pt x="125" y="58"/>
                    <a:pt x="122" y="58"/>
                  </a:cubicBezTo>
                  <a:cubicBezTo>
                    <a:pt x="123" y="68"/>
                    <a:pt x="120" y="76"/>
                    <a:pt x="112" y="80"/>
                  </a:cubicBezTo>
                  <a:cubicBezTo>
                    <a:pt x="114" y="82"/>
                    <a:pt x="117" y="83"/>
                    <a:pt x="120" y="84"/>
                  </a:cubicBezTo>
                  <a:cubicBezTo>
                    <a:pt x="124" y="81"/>
                    <a:pt x="130" y="78"/>
                    <a:pt x="130" y="71"/>
                  </a:cubicBezTo>
                  <a:close/>
                  <a:moveTo>
                    <a:pt x="41" y="41"/>
                  </a:moveTo>
                  <a:cubicBezTo>
                    <a:pt x="45" y="43"/>
                    <a:pt x="49" y="45"/>
                    <a:pt x="54" y="47"/>
                  </a:cubicBezTo>
                  <a:cubicBezTo>
                    <a:pt x="59" y="50"/>
                    <a:pt x="64" y="54"/>
                    <a:pt x="70" y="56"/>
                  </a:cubicBezTo>
                  <a:cubicBezTo>
                    <a:pt x="75" y="58"/>
                    <a:pt x="80" y="61"/>
                    <a:pt x="86" y="64"/>
                  </a:cubicBezTo>
                  <a:cubicBezTo>
                    <a:pt x="91" y="66"/>
                    <a:pt x="96" y="69"/>
                    <a:pt x="102" y="71"/>
                  </a:cubicBezTo>
                  <a:cubicBezTo>
                    <a:pt x="105" y="73"/>
                    <a:pt x="108" y="75"/>
                    <a:pt x="110" y="76"/>
                  </a:cubicBezTo>
                  <a:cubicBezTo>
                    <a:pt x="111" y="76"/>
                    <a:pt x="113" y="76"/>
                    <a:pt x="113" y="76"/>
                  </a:cubicBezTo>
                  <a:cubicBezTo>
                    <a:pt x="115" y="76"/>
                    <a:pt x="118" y="73"/>
                    <a:pt x="119" y="71"/>
                  </a:cubicBezTo>
                  <a:cubicBezTo>
                    <a:pt x="121" y="66"/>
                    <a:pt x="121" y="61"/>
                    <a:pt x="120" y="57"/>
                  </a:cubicBezTo>
                  <a:cubicBezTo>
                    <a:pt x="112" y="52"/>
                    <a:pt x="104" y="48"/>
                    <a:pt x="97" y="44"/>
                  </a:cubicBezTo>
                  <a:cubicBezTo>
                    <a:pt x="94" y="43"/>
                    <a:pt x="92" y="41"/>
                    <a:pt x="89" y="39"/>
                  </a:cubicBezTo>
                  <a:cubicBezTo>
                    <a:pt x="84" y="37"/>
                    <a:pt x="79" y="34"/>
                    <a:pt x="74" y="31"/>
                  </a:cubicBezTo>
                  <a:cubicBezTo>
                    <a:pt x="68" y="28"/>
                    <a:pt x="62" y="24"/>
                    <a:pt x="56" y="21"/>
                  </a:cubicBezTo>
                  <a:cubicBezTo>
                    <a:pt x="55" y="21"/>
                    <a:pt x="54" y="20"/>
                    <a:pt x="53" y="20"/>
                  </a:cubicBezTo>
                  <a:cubicBezTo>
                    <a:pt x="71" y="34"/>
                    <a:pt x="90" y="45"/>
                    <a:pt x="111" y="55"/>
                  </a:cubicBezTo>
                  <a:cubicBezTo>
                    <a:pt x="111" y="56"/>
                    <a:pt x="112" y="56"/>
                    <a:pt x="113" y="56"/>
                  </a:cubicBezTo>
                  <a:cubicBezTo>
                    <a:pt x="113" y="58"/>
                    <a:pt x="114" y="59"/>
                    <a:pt x="115" y="60"/>
                  </a:cubicBezTo>
                  <a:cubicBezTo>
                    <a:pt x="112" y="70"/>
                    <a:pt x="98" y="64"/>
                    <a:pt x="91" y="60"/>
                  </a:cubicBezTo>
                  <a:cubicBezTo>
                    <a:pt x="84" y="57"/>
                    <a:pt x="77" y="53"/>
                    <a:pt x="70" y="49"/>
                  </a:cubicBezTo>
                  <a:cubicBezTo>
                    <a:pt x="66" y="47"/>
                    <a:pt x="62" y="45"/>
                    <a:pt x="60" y="43"/>
                  </a:cubicBezTo>
                  <a:cubicBezTo>
                    <a:pt x="58" y="42"/>
                    <a:pt x="55" y="39"/>
                    <a:pt x="53" y="37"/>
                  </a:cubicBezTo>
                  <a:cubicBezTo>
                    <a:pt x="51" y="35"/>
                    <a:pt x="48" y="33"/>
                    <a:pt x="46" y="31"/>
                  </a:cubicBezTo>
                  <a:cubicBezTo>
                    <a:pt x="42" y="26"/>
                    <a:pt x="46" y="19"/>
                    <a:pt x="51" y="18"/>
                  </a:cubicBezTo>
                  <a:cubicBezTo>
                    <a:pt x="45" y="16"/>
                    <a:pt x="40" y="12"/>
                    <a:pt x="34" y="10"/>
                  </a:cubicBezTo>
                  <a:cubicBezTo>
                    <a:pt x="37" y="19"/>
                    <a:pt x="31" y="26"/>
                    <a:pt x="27" y="33"/>
                  </a:cubicBezTo>
                  <a:cubicBezTo>
                    <a:pt x="31" y="36"/>
                    <a:pt x="37" y="38"/>
                    <a:pt x="41" y="41"/>
                  </a:cubicBezTo>
                  <a:close/>
                  <a:moveTo>
                    <a:pt x="112" y="59"/>
                  </a:moveTo>
                  <a:cubicBezTo>
                    <a:pt x="111" y="57"/>
                    <a:pt x="107" y="56"/>
                    <a:pt x="106" y="55"/>
                  </a:cubicBezTo>
                  <a:cubicBezTo>
                    <a:pt x="101" y="51"/>
                    <a:pt x="96" y="50"/>
                    <a:pt x="91" y="47"/>
                  </a:cubicBezTo>
                  <a:cubicBezTo>
                    <a:pt x="86" y="44"/>
                    <a:pt x="82" y="42"/>
                    <a:pt x="77" y="39"/>
                  </a:cubicBezTo>
                  <a:cubicBezTo>
                    <a:pt x="72" y="36"/>
                    <a:pt x="68" y="33"/>
                    <a:pt x="63" y="30"/>
                  </a:cubicBezTo>
                  <a:cubicBezTo>
                    <a:pt x="61" y="28"/>
                    <a:pt x="59" y="27"/>
                    <a:pt x="56" y="25"/>
                  </a:cubicBezTo>
                  <a:cubicBezTo>
                    <a:pt x="54" y="24"/>
                    <a:pt x="51" y="21"/>
                    <a:pt x="49" y="22"/>
                  </a:cubicBezTo>
                  <a:cubicBezTo>
                    <a:pt x="47" y="22"/>
                    <a:pt x="46" y="26"/>
                    <a:pt x="46" y="28"/>
                  </a:cubicBezTo>
                  <a:cubicBezTo>
                    <a:pt x="47" y="29"/>
                    <a:pt x="50" y="32"/>
                    <a:pt x="52" y="34"/>
                  </a:cubicBezTo>
                  <a:cubicBezTo>
                    <a:pt x="54" y="36"/>
                    <a:pt x="56" y="37"/>
                    <a:pt x="58" y="39"/>
                  </a:cubicBezTo>
                  <a:cubicBezTo>
                    <a:pt x="67" y="46"/>
                    <a:pt x="77" y="50"/>
                    <a:pt x="87" y="56"/>
                  </a:cubicBezTo>
                  <a:cubicBezTo>
                    <a:pt x="94" y="60"/>
                    <a:pt x="102" y="65"/>
                    <a:pt x="111" y="62"/>
                  </a:cubicBezTo>
                  <a:cubicBezTo>
                    <a:pt x="112" y="62"/>
                    <a:pt x="113" y="61"/>
                    <a:pt x="113" y="60"/>
                  </a:cubicBezTo>
                  <a:cubicBezTo>
                    <a:pt x="113" y="60"/>
                    <a:pt x="113" y="60"/>
                    <a:pt x="113" y="60"/>
                  </a:cubicBezTo>
                  <a:cubicBezTo>
                    <a:pt x="113" y="59"/>
                    <a:pt x="113" y="59"/>
                    <a:pt x="112" y="59"/>
                  </a:cubicBezTo>
                  <a:close/>
                  <a:moveTo>
                    <a:pt x="110" y="78"/>
                  </a:moveTo>
                  <a:cubicBezTo>
                    <a:pt x="107" y="76"/>
                    <a:pt x="103" y="74"/>
                    <a:pt x="99" y="72"/>
                  </a:cubicBezTo>
                  <a:cubicBezTo>
                    <a:pt x="95" y="71"/>
                    <a:pt x="91" y="69"/>
                    <a:pt x="88" y="67"/>
                  </a:cubicBezTo>
                  <a:cubicBezTo>
                    <a:pt x="81" y="63"/>
                    <a:pt x="74" y="60"/>
                    <a:pt x="67" y="57"/>
                  </a:cubicBezTo>
                  <a:cubicBezTo>
                    <a:pt x="60" y="53"/>
                    <a:pt x="53" y="49"/>
                    <a:pt x="46" y="46"/>
                  </a:cubicBezTo>
                  <a:cubicBezTo>
                    <a:pt x="39" y="42"/>
                    <a:pt x="33" y="38"/>
                    <a:pt x="26" y="35"/>
                  </a:cubicBezTo>
                  <a:cubicBezTo>
                    <a:pt x="25" y="35"/>
                    <a:pt x="22" y="37"/>
                    <a:pt x="21" y="38"/>
                  </a:cubicBezTo>
                  <a:cubicBezTo>
                    <a:pt x="32" y="44"/>
                    <a:pt x="45" y="48"/>
                    <a:pt x="56" y="53"/>
                  </a:cubicBezTo>
                  <a:cubicBezTo>
                    <a:pt x="64" y="57"/>
                    <a:pt x="73" y="59"/>
                    <a:pt x="80" y="63"/>
                  </a:cubicBezTo>
                  <a:cubicBezTo>
                    <a:pt x="88" y="67"/>
                    <a:pt x="95" y="71"/>
                    <a:pt x="102" y="75"/>
                  </a:cubicBezTo>
                  <a:cubicBezTo>
                    <a:pt x="105" y="77"/>
                    <a:pt x="107" y="79"/>
                    <a:pt x="110" y="78"/>
                  </a:cubicBezTo>
                  <a:cubicBezTo>
                    <a:pt x="110" y="78"/>
                    <a:pt x="110" y="78"/>
                    <a:pt x="110" y="78"/>
                  </a:cubicBezTo>
                  <a:close/>
                  <a:moveTo>
                    <a:pt x="32" y="8"/>
                  </a:moveTo>
                  <a:cubicBezTo>
                    <a:pt x="28" y="7"/>
                    <a:pt x="25" y="5"/>
                    <a:pt x="22" y="3"/>
                  </a:cubicBezTo>
                  <a:cubicBezTo>
                    <a:pt x="23" y="16"/>
                    <a:pt x="15" y="26"/>
                    <a:pt x="7" y="31"/>
                  </a:cubicBezTo>
                  <a:cubicBezTo>
                    <a:pt x="11" y="33"/>
                    <a:pt x="15" y="35"/>
                    <a:pt x="18" y="37"/>
                  </a:cubicBezTo>
                  <a:cubicBezTo>
                    <a:pt x="27" y="32"/>
                    <a:pt x="35" y="20"/>
                    <a:pt x="32" y="8"/>
                  </a:cubicBezTo>
                  <a:close/>
                  <a:moveTo>
                    <a:pt x="9" y="8"/>
                  </a:moveTo>
                  <a:cubicBezTo>
                    <a:pt x="9" y="8"/>
                    <a:pt x="8" y="9"/>
                    <a:pt x="8" y="9"/>
                  </a:cubicBezTo>
                  <a:cubicBezTo>
                    <a:pt x="7" y="11"/>
                    <a:pt x="6" y="12"/>
                    <a:pt x="5" y="14"/>
                  </a:cubicBezTo>
                  <a:cubicBezTo>
                    <a:pt x="4" y="16"/>
                    <a:pt x="3" y="18"/>
                    <a:pt x="2" y="20"/>
                  </a:cubicBezTo>
                  <a:cubicBezTo>
                    <a:pt x="1" y="24"/>
                    <a:pt x="3" y="30"/>
                    <a:pt x="7" y="28"/>
                  </a:cubicBezTo>
                  <a:cubicBezTo>
                    <a:pt x="10" y="27"/>
                    <a:pt x="11" y="25"/>
                    <a:pt x="13" y="22"/>
                  </a:cubicBezTo>
                  <a:cubicBezTo>
                    <a:pt x="15" y="21"/>
                    <a:pt x="16" y="20"/>
                    <a:pt x="17" y="18"/>
                  </a:cubicBezTo>
                  <a:cubicBezTo>
                    <a:pt x="19" y="15"/>
                    <a:pt x="20" y="9"/>
                    <a:pt x="20" y="4"/>
                  </a:cubicBezTo>
                  <a:cubicBezTo>
                    <a:pt x="20" y="4"/>
                    <a:pt x="18" y="3"/>
                    <a:pt x="18" y="2"/>
                  </a:cubicBezTo>
                  <a:cubicBezTo>
                    <a:pt x="14" y="3"/>
                    <a:pt x="12" y="5"/>
                    <a:pt x="9" y="8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Arial"/>
                <a:ea typeface="微软雅黑"/>
                <a:sym typeface="Arial"/>
              </a:endParaRPr>
            </a:p>
          </p:txBody>
        </p:sp>
      </p:grpSp>
      <p:grpSp>
        <p:nvGrpSpPr>
          <p:cNvPr id="24" name="PA_组合 33"/>
          <p:cNvGrpSpPr>
            <a:grpSpLocks/>
          </p:cNvGrpSpPr>
          <p:nvPr>
            <p:custDataLst>
              <p:tags r:id="rId2"/>
            </p:custDataLst>
          </p:nvPr>
        </p:nvGrpSpPr>
        <p:grpSpPr bwMode="auto">
          <a:xfrm>
            <a:off x="4904734" y="5774235"/>
            <a:ext cx="2142906" cy="1128218"/>
            <a:chOff x="7394576" y="3627438"/>
            <a:chExt cx="1077913" cy="566738"/>
          </a:xfrm>
          <a:solidFill>
            <a:schemeClr val="tx1"/>
          </a:solidFill>
        </p:grpSpPr>
        <p:sp>
          <p:nvSpPr>
            <p:cNvPr id="25" name="Freeform 100"/>
            <p:cNvSpPr>
              <a:spLocks/>
            </p:cNvSpPr>
            <p:nvPr/>
          </p:nvSpPr>
          <p:spPr bwMode="auto">
            <a:xfrm>
              <a:off x="8122380" y="3680704"/>
              <a:ext cx="97606" cy="17045"/>
            </a:xfrm>
            <a:custGeom>
              <a:avLst/>
              <a:gdLst>
                <a:gd name="T0" fmla="*/ 31 w 31"/>
                <a:gd name="T1" fmla="*/ 2 h 5"/>
                <a:gd name="T2" fmla="*/ 30 w 31"/>
                <a:gd name="T3" fmla="*/ 5 h 5"/>
                <a:gd name="T4" fmla="*/ 0 w 31"/>
                <a:gd name="T5" fmla="*/ 4 h 5"/>
                <a:gd name="T6" fmla="*/ 12 w 31"/>
                <a:gd name="T7" fmla="*/ 1 h 5"/>
                <a:gd name="T8" fmla="*/ 18 w 31"/>
                <a:gd name="T9" fmla="*/ 0 h 5"/>
                <a:gd name="T10" fmla="*/ 26 w 31"/>
                <a:gd name="T11" fmla="*/ 2 h 5"/>
                <a:gd name="T12" fmla="*/ 31 w 31"/>
                <a:gd name="T13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5">
                  <a:moveTo>
                    <a:pt x="31" y="2"/>
                  </a:moveTo>
                  <a:cubicBezTo>
                    <a:pt x="31" y="3"/>
                    <a:pt x="31" y="4"/>
                    <a:pt x="30" y="5"/>
                  </a:cubicBezTo>
                  <a:cubicBezTo>
                    <a:pt x="21" y="2"/>
                    <a:pt x="11" y="3"/>
                    <a:pt x="0" y="4"/>
                  </a:cubicBezTo>
                  <a:cubicBezTo>
                    <a:pt x="1" y="0"/>
                    <a:pt x="8" y="1"/>
                    <a:pt x="12" y="1"/>
                  </a:cubicBezTo>
                  <a:cubicBezTo>
                    <a:pt x="14" y="1"/>
                    <a:pt x="16" y="0"/>
                    <a:pt x="18" y="0"/>
                  </a:cubicBezTo>
                  <a:cubicBezTo>
                    <a:pt x="20" y="0"/>
                    <a:pt x="23" y="1"/>
                    <a:pt x="26" y="2"/>
                  </a:cubicBezTo>
                  <a:cubicBezTo>
                    <a:pt x="28" y="2"/>
                    <a:pt x="30" y="0"/>
                    <a:pt x="3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26" name="Freeform 101"/>
            <p:cNvSpPr>
              <a:spLocks/>
            </p:cNvSpPr>
            <p:nvPr/>
          </p:nvSpPr>
          <p:spPr bwMode="auto">
            <a:xfrm>
              <a:off x="8128745" y="3706271"/>
              <a:ext cx="91241" cy="17045"/>
            </a:xfrm>
            <a:custGeom>
              <a:avLst/>
              <a:gdLst>
                <a:gd name="T0" fmla="*/ 28 w 29"/>
                <a:gd name="T1" fmla="*/ 2 h 5"/>
                <a:gd name="T2" fmla="*/ 29 w 29"/>
                <a:gd name="T3" fmla="*/ 5 h 5"/>
                <a:gd name="T4" fmla="*/ 21 w 29"/>
                <a:gd name="T5" fmla="*/ 3 h 5"/>
                <a:gd name="T6" fmla="*/ 0 w 29"/>
                <a:gd name="T7" fmla="*/ 5 h 5"/>
                <a:gd name="T8" fmla="*/ 0 w 29"/>
                <a:gd name="T9" fmla="*/ 3 h 5"/>
                <a:gd name="T10" fmla="*/ 18 w 29"/>
                <a:gd name="T11" fmla="*/ 0 h 5"/>
                <a:gd name="T12" fmla="*/ 28 w 29"/>
                <a:gd name="T13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" h="5">
                  <a:moveTo>
                    <a:pt x="28" y="2"/>
                  </a:moveTo>
                  <a:cubicBezTo>
                    <a:pt x="28" y="2"/>
                    <a:pt x="29" y="3"/>
                    <a:pt x="29" y="5"/>
                  </a:cubicBezTo>
                  <a:cubicBezTo>
                    <a:pt x="26" y="5"/>
                    <a:pt x="23" y="3"/>
                    <a:pt x="21" y="3"/>
                  </a:cubicBezTo>
                  <a:cubicBezTo>
                    <a:pt x="13" y="2"/>
                    <a:pt x="7" y="3"/>
                    <a:pt x="0" y="5"/>
                  </a:cubicBezTo>
                  <a:cubicBezTo>
                    <a:pt x="0" y="4"/>
                    <a:pt x="0" y="3"/>
                    <a:pt x="0" y="3"/>
                  </a:cubicBezTo>
                  <a:cubicBezTo>
                    <a:pt x="0" y="0"/>
                    <a:pt x="13" y="0"/>
                    <a:pt x="18" y="0"/>
                  </a:cubicBezTo>
                  <a:cubicBezTo>
                    <a:pt x="22" y="1"/>
                    <a:pt x="24" y="1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27" name="Freeform 102"/>
            <p:cNvSpPr>
              <a:spLocks/>
            </p:cNvSpPr>
            <p:nvPr/>
          </p:nvSpPr>
          <p:spPr bwMode="auto">
            <a:xfrm>
              <a:off x="8145720" y="3885241"/>
              <a:ext cx="70023" cy="14913"/>
            </a:xfrm>
            <a:custGeom>
              <a:avLst/>
              <a:gdLst>
                <a:gd name="T0" fmla="*/ 21 w 22"/>
                <a:gd name="T1" fmla="*/ 1 h 5"/>
                <a:gd name="T2" fmla="*/ 22 w 22"/>
                <a:gd name="T3" fmla="*/ 3 h 5"/>
                <a:gd name="T4" fmla="*/ 20 w 22"/>
                <a:gd name="T5" fmla="*/ 5 h 5"/>
                <a:gd name="T6" fmla="*/ 0 w 22"/>
                <a:gd name="T7" fmla="*/ 3 h 5"/>
                <a:gd name="T8" fmla="*/ 5 w 22"/>
                <a:gd name="T9" fmla="*/ 1 h 5"/>
                <a:gd name="T10" fmla="*/ 21 w 22"/>
                <a:gd name="T11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5">
                  <a:moveTo>
                    <a:pt x="21" y="1"/>
                  </a:moveTo>
                  <a:cubicBezTo>
                    <a:pt x="21" y="2"/>
                    <a:pt x="22" y="2"/>
                    <a:pt x="22" y="3"/>
                  </a:cubicBezTo>
                  <a:cubicBezTo>
                    <a:pt x="22" y="4"/>
                    <a:pt x="21" y="4"/>
                    <a:pt x="20" y="5"/>
                  </a:cubicBezTo>
                  <a:cubicBezTo>
                    <a:pt x="15" y="2"/>
                    <a:pt x="5" y="4"/>
                    <a:pt x="0" y="3"/>
                  </a:cubicBezTo>
                  <a:cubicBezTo>
                    <a:pt x="0" y="0"/>
                    <a:pt x="4" y="1"/>
                    <a:pt x="5" y="1"/>
                  </a:cubicBezTo>
                  <a:cubicBezTo>
                    <a:pt x="9" y="0"/>
                    <a:pt x="17" y="2"/>
                    <a:pt x="2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28" name="Freeform 103"/>
            <p:cNvSpPr>
              <a:spLocks/>
            </p:cNvSpPr>
            <p:nvPr/>
          </p:nvSpPr>
          <p:spPr bwMode="auto">
            <a:xfrm>
              <a:off x="8145720" y="3900154"/>
              <a:ext cx="72144" cy="21306"/>
            </a:xfrm>
            <a:custGeom>
              <a:avLst/>
              <a:gdLst>
                <a:gd name="T0" fmla="*/ 22 w 23"/>
                <a:gd name="T1" fmla="*/ 3 h 7"/>
                <a:gd name="T2" fmla="*/ 22 w 23"/>
                <a:gd name="T3" fmla="*/ 7 h 7"/>
                <a:gd name="T4" fmla="*/ 8 w 23"/>
                <a:gd name="T5" fmla="*/ 4 h 7"/>
                <a:gd name="T6" fmla="*/ 0 w 23"/>
                <a:gd name="T7" fmla="*/ 3 h 7"/>
                <a:gd name="T8" fmla="*/ 22 w 2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7">
                  <a:moveTo>
                    <a:pt x="22" y="3"/>
                  </a:moveTo>
                  <a:cubicBezTo>
                    <a:pt x="23" y="4"/>
                    <a:pt x="22" y="6"/>
                    <a:pt x="22" y="7"/>
                  </a:cubicBezTo>
                  <a:cubicBezTo>
                    <a:pt x="18" y="6"/>
                    <a:pt x="13" y="5"/>
                    <a:pt x="8" y="4"/>
                  </a:cubicBezTo>
                  <a:cubicBezTo>
                    <a:pt x="5" y="4"/>
                    <a:pt x="0" y="6"/>
                    <a:pt x="0" y="3"/>
                  </a:cubicBezTo>
                  <a:cubicBezTo>
                    <a:pt x="6" y="0"/>
                    <a:pt x="13" y="4"/>
                    <a:pt x="22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29" name="Freeform 104"/>
            <p:cNvSpPr>
              <a:spLocks/>
            </p:cNvSpPr>
            <p:nvPr/>
          </p:nvSpPr>
          <p:spPr bwMode="auto">
            <a:xfrm>
              <a:off x="8141476" y="4072733"/>
              <a:ext cx="78510" cy="19175"/>
            </a:xfrm>
            <a:custGeom>
              <a:avLst/>
              <a:gdLst>
                <a:gd name="T0" fmla="*/ 23 w 25"/>
                <a:gd name="T1" fmla="*/ 2 h 6"/>
                <a:gd name="T2" fmla="*/ 22 w 25"/>
                <a:gd name="T3" fmla="*/ 6 h 6"/>
                <a:gd name="T4" fmla="*/ 20 w 25"/>
                <a:gd name="T5" fmla="*/ 5 h 6"/>
                <a:gd name="T6" fmla="*/ 0 w 25"/>
                <a:gd name="T7" fmla="*/ 4 h 6"/>
                <a:gd name="T8" fmla="*/ 13 w 25"/>
                <a:gd name="T9" fmla="*/ 2 h 6"/>
                <a:gd name="T10" fmla="*/ 23 w 25"/>
                <a:gd name="T11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" h="6">
                  <a:moveTo>
                    <a:pt x="23" y="2"/>
                  </a:moveTo>
                  <a:cubicBezTo>
                    <a:pt x="25" y="3"/>
                    <a:pt x="25" y="6"/>
                    <a:pt x="22" y="6"/>
                  </a:cubicBezTo>
                  <a:cubicBezTo>
                    <a:pt x="22" y="6"/>
                    <a:pt x="21" y="6"/>
                    <a:pt x="20" y="5"/>
                  </a:cubicBezTo>
                  <a:cubicBezTo>
                    <a:pt x="15" y="4"/>
                    <a:pt x="5" y="5"/>
                    <a:pt x="0" y="4"/>
                  </a:cubicBezTo>
                  <a:cubicBezTo>
                    <a:pt x="3" y="0"/>
                    <a:pt x="10" y="2"/>
                    <a:pt x="13" y="2"/>
                  </a:cubicBezTo>
                  <a:cubicBezTo>
                    <a:pt x="18" y="2"/>
                    <a:pt x="19" y="3"/>
                    <a:pt x="2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30" name="Freeform 105"/>
            <p:cNvSpPr>
              <a:spLocks/>
            </p:cNvSpPr>
            <p:nvPr/>
          </p:nvSpPr>
          <p:spPr bwMode="auto">
            <a:xfrm>
              <a:off x="8139355" y="4098300"/>
              <a:ext cx="80631" cy="23436"/>
            </a:xfrm>
            <a:custGeom>
              <a:avLst/>
              <a:gdLst>
                <a:gd name="T0" fmla="*/ 25 w 26"/>
                <a:gd name="T1" fmla="*/ 1 h 7"/>
                <a:gd name="T2" fmla="*/ 26 w 26"/>
                <a:gd name="T3" fmla="*/ 4 h 7"/>
                <a:gd name="T4" fmla="*/ 20 w 26"/>
                <a:gd name="T5" fmla="*/ 5 h 7"/>
                <a:gd name="T6" fmla="*/ 5 w 26"/>
                <a:gd name="T7" fmla="*/ 4 h 7"/>
                <a:gd name="T8" fmla="*/ 0 w 26"/>
                <a:gd name="T9" fmla="*/ 3 h 7"/>
                <a:gd name="T10" fmla="*/ 25 w 26"/>
                <a:gd name="T11" fmla="*/ 1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" h="7">
                  <a:moveTo>
                    <a:pt x="25" y="1"/>
                  </a:moveTo>
                  <a:cubicBezTo>
                    <a:pt x="25" y="2"/>
                    <a:pt x="26" y="3"/>
                    <a:pt x="26" y="4"/>
                  </a:cubicBezTo>
                  <a:cubicBezTo>
                    <a:pt x="25" y="7"/>
                    <a:pt x="23" y="6"/>
                    <a:pt x="20" y="5"/>
                  </a:cubicBezTo>
                  <a:cubicBezTo>
                    <a:pt x="16" y="5"/>
                    <a:pt x="10" y="4"/>
                    <a:pt x="5" y="4"/>
                  </a:cubicBezTo>
                  <a:cubicBezTo>
                    <a:pt x="3" y="4"/>
                    <a:pt x="1" y="5"/>
                    <a:pt x="0" y="3"/>
                  </a:cubicBezTo>
                  <a:cubicBezTo>
                    <a:pt x="6" y="0"/>
                    <a:pt x="17" y="5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38" name="Freeform 106"/>
            <p:cNvSpPr>
              <a:spLocks noEditPoints="1"/>
            </p:cNvSpPr>
            <p:nvPr/>
          </p:nvSpPr>
          <p:spPr bwMode="auto">
            <a:xfrm>
              <a:off x="7394576" y="3627438"/>
              <a:ext cx="1077913" cy="566738"/>
            </a:xfrm>
            <a:custGeom>
              <a:avLst/>
              <a:gdLst>
                <a:gd name="T0" fmla="*/ 114 w 342"/>
                <a:gd name="T1" fmla="*/ 19 h 179"/>
                <a:gd name="T2" fmla="*/ 194 w 342"/>
                <a:gd name="T3" fmla="*/ 30 h 179"/>
                <a:gd name="T4" fmla="*/ 265 w 342"/>
                <a:gd name="T5" fmla="*/ 19 h 179"/>
                <a:gd name="T6" fmla="*/ 335 w 342"/>
                <a:gd name="T7" fmla="*/ 144 h 179"/>
                <a:gd name="T8" fmla="*/ 288 w 342"/>
                <a:gd name="T9" fmla="*/ 167 h 179"/>
                <a:gd name="T10" fmla="*/ 235 w 342"/>
                <a:gd name="T11" fmla="*/ 178 h 179"/>
                <a:gd name="T12" fmla="*/ 173 w 342"/>
                <a:gd name="T13" fmla="*/ 172 h 179"/>
                <a:gd name="T14" fmla="*/ 112 w 342"/>
                <a:gd name="T15" fmla="*/ 168 h 179"/>
                <a:gd name="T16" fmla="*/ 43 w 342"/>
                <a:gd name="T17" fmla="*/ 169 h 179"/>
                <a:gd name="T18" fmla="*/ 52 w 342"/>
                <a:gd name="T19" fmla="*/ 47 h 179"/>
                <a:gd name="T20" fmla="*/ 264 w 342"/>
                <a:gd name="T21" fmla="*/ 132 h 179"/>
                <a:gd name="T22" fmla="*/ 229 w 342"/>
                <a:gd name="T23" fmla="*/ 10 h 179"/>
                <a:gd name="T24" fmla="*/ 246 w 342"/>
                <a:gd name="T25" fmla="*/ 177 h 179"/>
                <a:gd name="T26" fmla="*/ 224 w 342"/>
                <a:gd name="T27" fmla="*/ 168 h 179"/>
                <a:gd name="T28" fmla="*/ 225 w 342"/>
                <a:gd name="T29" fmla="*/ 11 h 179"/>
                <a:gd name="T30" fmla="*/ 134 w 342"/>
                <a:gd name="T31" fmla="*/ 20 h 179"/>
                <a:gd name="T32" fmla="*/ 98 w 342"/>
                <a:gd name="T33" fmla="*/ 49 h 179"/>
                <a:gd name="T34" fmla="*/ 112 w 342"/>
                <a:gd name="T35" fmla="*/ 165 h 179"/>
                <a:gd name="T36" fmla="*/ 111 w 342"/>
                <a:gd name="T37" fmla="*/ 24 h 179"/>
                <a:gd name="T38" fmla="*/ 195 w 342"/>
                <a:gd name="T39" fmla="*/ 57 h 179"/>
                <a:gd name="T40" fmla="*/ 154 w 342"/>
                <a:gd name="T41" fmla="*/ 34 h 179"/>
                <a:gd name="T42" fmla="*/ 156 w 342"/>
                <a:gd name="T43" fmla="*/ 142 h 179"/>
                <a:gd name="T44" fmla="*/ 114 w 342"/>
                <a:gd name="T45" fmla="*/ 39 h 179"/>
                <a:gd name="T46" fmla="*/ 52 w 342"/>
                <a:gd name="T47" fmla="*/ 50 h 179"/>
                <a:gd name="T48" fmla="*/ 15 w 342"/>
                <a:gd name="T49" fmla="*/ 153 h 179"/>
                <a:gd name="T50" fmla="*/ 75 w 342"/>
                <a:gd name="T51" fmla="*/ 45 h 179"/>
                <a:gd name="T52" fmla="*/ 221 w 342"/>
                <a:gd name="T53" fmla="*/ 51 h 179"/>
                <a:gd name="T54" fmla="*/ 221 w 342"/>
                <a:gd name="T55" fmla="*/ 170 h 179"/>
                <a:gd name="T56" fmla="*/ 69 w 342"/>
                <a:gd name="T57" fmla="*/ 85 h 179"/>
                <a:gd name="T58" fmla="*/ 82 w 342"/>
                <a:gd name="T59" fmla="*/ 58 h 179"/>
                <a:gd name="T60" fmla="*/ 72 w 342"/>
                <a:gd name="T61" fmla="*/ 74 h 179"/>
                <a:gd name="T62" fmla="*/ 63 w 342"/>
                <a:gd name="T63" fmla="*/ 93 h 179"/>
                <a:gd name="T64" fmla="*/ 45 w 342"/>
                <a:gd name="T65" fmla="*/ 133 h 179"/>
                <a:gd name="T66" fmla="*/ 50 w 342"/>
                <a:gd name="T67" fmla="*/ 131 h 179"/>
                <a:gd name="T68" fmla="*/ 114 w 342"/>
                <a:gd name="T69" fmla="*/ 51 h 179"/>
                <a:gd name="T70" fmla="*/ 153 w 342"/>
                <a:gd name="T71" fmla="*/ 110 h 179"/>
                <a:gd name="T72" fmla="*/ 198 w 342"/>
                <a:gd name="T73" fmla="*/ 165 h 179"/>
                <a:gd name="T74" fmla="*/ 279 w 342"/>
                <a:gd name="T75" fmla="*/ 76 h 179"/>
                <a:gd name="T76" fmla="*/ 267 w 342"/>
                <a:gd name="T77" fmla="*/ 63 h 179"/>
                <a:gd name="T78" fmla="*/ 76 w 342"/>
                <a:gd name="T79" fmla="*/ 57 h 179"/>
                <a:gd name="T80" fmla="*/ 85 w 342"/>
                <a:gd name="T81" fmla="*/ 61 h 179"/>
                <a:gd name="T82" fmla="*/ 107 w 342"/>
                <a:gd name="T83" fmla="*/ 167 h 179"/>
                <a:gd name="T84" fmla="*/ 93 w 342"/>
                <a:gd name="T85" fmla="*/ 64 h 179"/>
                <a:gd name="T86" fmla="*/ 265 w 342"/>
                <a:gd name="T87" fmla="*/ 103 h 179"/>
                <a:gd name="T88" fmla="*/ 306 w 342"/>
                <a:gd name="T89" fmla="*/ 169 h 179"/>
                <a:gd name="T90" fmla="*/ 265 w 342"/>
                <a:gd name="T91" fmla="*/ 73 h 179"/>
                <a:gd name="T92" fmla="*/ 300 w 342"/>
                <a:gd name="T93" fmla="*/ 78 h 179"/>
                <a:gd name="T94" fmla="*/ 278 w 342"/>
                <a:gd name="T95" fmla="*/ 96 h 179"/>
                <a:gd name="T96" fmla="*/ 64 w 342"/>
                <a:gd name="T97" fmla="*/ 105 h 179"/>
                <a:gd name="T98" fmla="*/ 71 w 342"/>
                <a:gd name="T99" fmla="*/ 123 h 179"/>
                <a:gd name="T100" fmla="*/ 280 w 342"/>
                <a:gd name="T101" fmla="*/ 100 h 179"/>
                <a:gd name="T102" fmla="*/ 52 w 342"/>
                <a:gd name="T103" fmla="*/ 111 h 179"/>
                <a:gd name="T104" fmla="*/ 66 w 342"/>
                <a:gd name="T105" fmla="*/ 118 h 179"/>
                <a:gd name="T106" fmla="*/ 323 w 342"/>
                <a:gd name="T107" fmla="*/ 125 h 179"/>
                <a:gd name="T108" fmla="*/ 37 w 342"/>
                <a:gd name="T109" fmla="*/ 140 h 179"/>
                <a:gd name="T110" fmla="*/ 332 w 342"/>
                <a:gd name="T111" fmla="*/ 153 h 179"/>
                <a:gd name="T112" fmla="*/ 153 w 342"/>
                <a:gd name="T113" fmla="*/ 156 h 179"/>
                <a:gd name="T114" fmla="*/ 34 w 342"/>
                <a:gd name="T115" fmla="*/ 149 h 179"/>
                <a:gd name="T116" fmla="*/ 339 w 342"/>
                <a:gd name="T117" fmla="*/ 162 h 179"/>
                <a:gd name="T118" fmla="*/ 115 w 342"/>
                <a:gd name="T119" fmla="*/ 166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42" h="179">
                  <a:moveTo>
                    <a:pt x="79" y="39"/>
                  </a:moveTo>
                  <a:cubicBezTo>
                    <a:pt x="80" y="39"/>
                    <a:pt x="82" y="40"/>
                    <a:pt x="83" y="40"/>
                  </a:cubicBezTo>
                  <a:cubicBezTo>
                    <a:pt x="84" y="37"/>
                    <a:pt x="83" y="32"/>
                    <a:pt x="85" y="30"/>
                  </a:cubicBezTo>
                  <a:cubicBezTo>
                    <a:pt x="92" y="28"/>
                    <a:pt x="99" y="28"/>
                    <a:pt x="106" y="24"/>
                  </a:cubicBezTo>
                  <a:cubicBezTo>
                    <a:pt x="108" y="23"/>
                    <a:pt x="110" y="22"/>
                    <a:pt x="111" y="21"/>
                  </a:cubicBezTo>
                  <a:cubicBezTo>
                    <a:pt x="112" y="21"/>
                    <a:pt x="112" y="20"/>
                    <a:pt x="113" y="21"/>
                  </a:cubicBezTo>
                  <a:cubicBezTo>
                    <a:pt x="113" y="20"/>
                    <a:pt x="114" y="20"/>
                    <a:pt x="114" y="19"/>
                  </a:cubicBezTo>
                  <a:cubicBezTo>
                    <a:pt x="120" y="18"/>
                    <a:pt x="126" y="17"/>
                    <a:pt x="131" y="17"/>
                  </a:cubicBezTo>
                  <a:cubicBezTo>
                    <a:pt x="136" y="17"/>
                    <a:pt x="140" y="18"/>
                    <a:pt x="145" y="19"/>
                  </a:cubicBezTo>
                  <a:cubicBezTo>
                    <a:pt x="147" y="20"/>
                    <a:pt x="150" y="20"/>
                    <a:pt x="152" y="23"/>
                  </a:cubicBezTo>
                  <a:cubicBezTo>
                    <a:pt x="153" y="25"/>
                    <a:pt x="153" y="26"/>
                    <a:pt x="153" y="28"/>
                  </a:cubicBezTo>
                  <a:cubicBezTo>
                    <a:pt x="155" y="28"/>
                    <a:pt x="157" y="27"/>
                    <a:pt x="160" y="26"/>
                  </a:cubicBezTo>
                  <a:cubicBezTo>
                    <a:pt x="164" y="26"/>
                    <a:pt x="170" y="28"/>
                    <a:pt x="176" y="28"/>
                  </a:cubicBezTo>
                  <a:cubicBezTo>
                    <a:pt x="182" y="29"/>
                    <a:pt x="190" y="26"/>
                    <a:pt x="194" y="30"/>
                  </a:cubicBezTo>
                  <a:cubicBezTo>
                    <a:pt x="196" y="32"/>
                    <a:pt x="198" y="37"/>
                    <a:pt x="198" y="41"/>
                  </a:cubicBezTo>
                  <a:cubicBezTo>
                    <a:pt x="199" y="43"/>
                    <a:pt x="198" y="45"/>
                    <a:pt x="198" y="47"/>
                  </a:cubicBezTo>
                  <a:cubicBezTo>
                    <a:pt x="201" y="47"/>
                    <a:pt x="203" y="45"/>
                    <a:pt x="205" y="45"/>
                  </a:cubicBezTo>
                  <a:cubicBezTo>
                    <a:pt x="207" y="34"/>
                    <a:pt x="204" y="22"/>
                    <a:pt x="207" y="15"/>
                  </a:cubicBezTo>
                  <a:cubicBezTo>
                    <a:pt x="214" y="14"/>
                    <a:pt x="221" y="10"/>
                    <a:pt x="228" y="7"/>
                  </a:cubicBezTo>
                  <a:cubicBezTo>
                    <a:pt x="237" y="0"/>
                    <a:pt x="250" y="1"/>
                    <a:pt x="260" y="4"/>
                  </a:cubicBezTo>
                  <a:cubicBezTo>
                    <a:pt x="265" y="6"/>
                    <a:pt x="264" y="12"/>
                    <a:pt x="265" y="19"/>
                  </a:cubicBezTo>
                  <a:cubicBezTo>
                    <a:pt x="266" y="31"/>
                    <a:pt x="266" y="47"/>
                    <a:pt x="265" y="59"/>
                  </a:cubicBezTo>
                  <a:cubicBezTo>
                    <a:pt x="271" y="54"/>
                    <a:pt x="281" y="50"/>
                    <a:pt x="291" y="52"/>
                  </a:cubicBezTo>
                  <a:cubicBezTo>
                    <a:pt x="293" y="56"/>
                    <a:pt x="294" y="60"/>
                    <a:pt x="296" y="64"/>
                  </a:cubicBezTo>
                  <a:cubicBezTo>
                    <a:pt x="297" y="66"/>
                    <a:pt x="298" y="68"/>
                    <a:pt x="299" y="70"/>
                  </a:cubicBezTo>
                  <a:cubicBezTo>
                    <a:pt x="302" y="80"/>
                    <a:pt x="309" y="89"/>
                    <a:pt x="313" y="99"/>
                  </a:cubicBezTo>
                  <a:cubicBezTo>
                    <a:pt x="314" y="101"/>
                    <a:pt x="316" y="103"/>
                    <a:pt x="317" y="106"/>
                  </a:cubicBezTo>
                  <a:cubicBezTo>
                    <a:pt x="323" y="118"/>
                    <a:pt x="329" y="132"/>
                    <a:pt x="335" y="144"/>
                  </a:cubicBezTo>
                  <a:cubicBezTo>
                    <a:pt x="336" y="145"/>
                    <a:pt x="336" y="146"/>
                    <a:pt x="337" y="147"/>
                  </a:cubicBezTo>
                  <a:cubicBezTo>
                    <a:pt x="337" y="148"/>
                    <a:pt x="337" y="148"/>
                    <a:pt x="337" y="148"/>
                  </a:cubicBezTo>
                  <a:cubicBezTo>
                    <a:pt x="339" y="151"/>
                    <a:pt x="340" y="155"/>
                    <a:pt x="342" y="158"/>
                  </a:cubicBezTo>
                  <a:cubicBezTo>
                    <a:pt x="342" y="165"/>
                    <a:pt x="335" y="174"/>
                    <a:pt x="327" y="175"/>
                  </a:cubicBezTo>
                  <a:cubicBezTo>
                    <a:pt x="321" y="176"/>
                    <a:pt x="316" y="176"/>
                    <a:pt x="311" y="174"/>
                  </a:cubicBezTo>
                  <a:cubicBezTo>
                    <a:pt x="308" y="173"/>
                    <a:pt x="306" y="172"/>
                    <a:pt x="303" y="172"/>
                  </a:cubicBezTo>
                  <a:cubicBezTo>
                    <a:pt x="299" y="170"/>
                    <a:pt x="293" y="169"/>
                    <a:pt x="288" y="167"/>
                  </a:cubicBezTo>
                  <a:cubicBezTo>
                    <a:pt x="285" y="167"/>
                    <a:pt x="282" y="165"/>
                    <a:pt x="281" y="164"/>
                  </a:cubicBezTo>
                  <a:cubicBezTo>
                    <a:pt x="280" y="163"/>
                    <a:pt x="279" y="158"/>
                    <a:pt x="278" y="156"/>
                  </a:cubicBezTo>
                  <a:cubicBezTo>
                    <a:pt x="277" y="153"/>
                    <a:pt x="275" y="150"/>
                    <a:pt x="274" y="148"/>
                  </a:cubicBezTo>
                  <a:cubicBezTo>
                    <a:pt x="272" y="142"/>
                    <a:pt x="269" y="137"/>
                    <a:pt x="267" y="132"/>
                  </a:cubicBezTo>
                  <a:cubicBezTo>
                    <a:pt x="266" y="141"/>
                    <a:pt x="266" y="156"/>
                    <a:pt x="267" y="168"/>
                  </a:cubicBezTo>
                  <a:cubicBezTo>
                    <a:pt x="267" y="178"/>
                    <a:pt x="255" y="179"/>
                    <a:pt x="247" y="179"/>
                  </a:cubicBezTo>
                  <a:cubicBezTo>
                    <a:pt x="243" y="179"/>
                    <a:pt x="239" y="178"/>
                    <a:pt x="235" y="178"/>
                  </a:cubicBezTo>
                  <a:cubicBezTo>
                    <a:pt x="232" y="176"/>
                    <a:pt x="227" y="171"/>
                    <a:pt x="222" y="172"/>
                  </a:cubicBezTo>
                  <a:cubicBezTo>
                    <a:pt x="220" y="172"/>
                    <a:pt x="219" y="174"/>
                    <a:pt x="217" y="174"/>
                  </a:cubicBezTo>
                  <a:cubicBezTo>
                    <a:pt x="212" y="175"/>
                    <a:pt x="208" y="175"/>
                    <a:pt x="205" y="171"/>
                  </a:cubicBezTo>
                  <a:cubicBezTo>
                    <a:pt x="203" y="171"/>
                    <a:pt x="200" y="170"/>
                    <a:pt x="198" y="168"/>
                  </a:cubicBezTo>
                  <a:cubicBezTo>
                    <a:pt x="195" y="168"/>
                    <a:pt x="194" y="170"/>
                    <a:pt x="193" y="171"/>
                  </a:cubicBezTo>
                  <a:cubicBezTo>
                    <a:pt x="190" y="173"/>
                    <a:pt x="186" y="172"/>
                    <a:pt x="182" y="172"/>
                  </a:cubicBezTo>
                  <a:cubicBezTo>
                    <a:pt x="179" y="172"/>
                    <a:pt x="176" y="172"/>
                    <a:pt x="173" y="172"/>
                  </a:cubicBezTo>
                  <a:cubicBezTo>
                    <a:pt x="169" y="172"/>
                    <a:pt x="165" y="170"/>
                    <a:pt x="161" y="171"/>
                  </a:cubicBezTo>
                  <a:cubicBezTo>
                    <a:pt x="158" y="170"/>
                    <a:pt x="156" y="170"/>
                    <a:pt x="154" y="169"/>
                  </a:cubicBezTo>
                  <a:cubicBezTo>
                    <a:pt x="151" y="172"/>
                    <a:pt x="140" y="173"/>
                    <a:pt x="138" y="172"/>
                  </a:cubicBezTo>
                  <a:cubicBezTo>
                    <a:pt x="137" y="172"/>
                    <a:pt x="138" y="173"/>
                    <a:pt x="137" y="173"/>
                  </a:cubicBezTo>
                  <a:cubicBezTo>
                    <a:pt x="134" y="171"/>
                    <a:pt x="122" y="171"/>
                    <a:pt x="115" y="169"/>
                  </a:cubicBezTo>
                  <a:cubicBezTo>
                    <a:pt x="114" y="169"/>
                    <a:pt x="114" y="172"/>
                    <a:pt x="113" y="171"/>
                  </a:cubicBezTo>
                  <a:cubicBezTo>
                    <a:pt x="112" y="171"/>
                    <a:pt x="112" y="170"/>
                    <a:pt x="112" y="168"/>
                  </a:cubicBezTo>
                  <a:cubicBezTo>
                    <a:pt x="111" y="170"/>
                    <a:pt x="109" y="171"/>
                    <a:pt x="109" y="171"/>
                  </a:cubicBezTo>
                  <a:cubicBezTo>
                    <a:pt x="102" y="171"/>
                    <a:pt x="94" y="173"/>
                    <a:pt x="86" y="170"/>
                  </a:cubicBezTo>
                  <a:cubicBezTo>
                    <a:pt x="81" y="165"/>
                    <a:pt x="75" y="160"/>
                    <a:pt x="68" y="157"/>
                  </a:cubicBezTo>
                  <a:cubicBezTo>
                    <a:pt x="69" y="144"/>
                    <a:pt x="69" y="131"/>
                    <a:pt x="70" y="117"/>
                  </a:cubicBezTo>
                  <a:cubicBezTo>
                    <a:pt x="65" y="128"/>
                    <a:pt x="60" y="139"/>
                    <a:pt x="55" y="150"/>
                  </a:cubicBezTo>
                  <a:cubicBezTo>
                    <a:pt x="53" y="155"/>
                    <a:pt x="51" y="162"/>
                    <a:pt x="48" y="167"/>
                  </a:cubicBezTo>
                  <a:cubicBezTo>
                    <a:pt x="46" y="169"/>
                    <a:pt x="45" y="167"/>
                    <a:pt x="43" y="169"/>
                  </a:cubicBezTo>
                  <a:cubicBezTo>
                    <a:pt x="38" y="167"/>
                    <a:pt x="31" y="166"/>
                    <a:pt x="28" y="161"/>
                  </a:cubicBezTo>
                  <a:cubicBezTo>
                    <a:pt x="19" y="157"/>
                    <a:pt x="9" y="153"/>
                    <a:pt x="0" y="150"/>
                  </a:cubicBezTo>
                  <a:cubicBezTo>
                    <a:pt x="0" y="149"/>
                    <a:pt x="1" y="147"/>
                    <a:pt x="0" y="147"/>
                  </a:cubicBezTo>
                  <a:cubicBezTo>
                    <a:pt x="7" y="132"/>
                    <a:pt x="15" y="118"/>
                    <a:pt x="22" y="104"/>
                  </a:cubicBezTo>
                  <a:cubicBezTo>
                    <a:pt x="22" y="98"/>
                    <a:pt x="26" y="94"/>
                    <a:pt x="28" y="89"/>
                  </a:cubicBezTo>
                  <a:cubicBezTo>
                    <a:pt x="32" y="79"/>
                    <a:pt x="37" y="72"/>
                    <a:pt x="41" y="63"/>
                  </a:cubicBezTo>
                  <a:cubicBezTo>
                    <a:pt x="43" y="59"/>
                    <a:pt x="48" y="49"/>
                    <a:pt x="52" y="47"/>
                  </a:cubicBezTo>
                  <a:cubicBezTo>
                    <a:pt x="54" y="45"/>
                    <a:pt x="59" y="44"/>
                    <a:pt x="62" y="44"/>
                  </a:cubicBezTo>
                  <a:cubicBezTo>
                    <a:pt x="64" y="43"/>
                    <a:pt x="66" y="43"/>
                    <a:pt x="68" y="42"/>
                  </a:cubicBezTo>
                  <a:cubicBezTo>
                    <a:pt x="72" y="41"/>
                    <a:pt x="76" y="42"/>
                    <a:pt x="79" y="39"/>
                  </a:cubicBezTo>
                  <a:close/>
                  <a:moveTo>
                    <a:pt x="246" y="177"/>
                  </a:moveTo>
                  <a:cubicBezTo>
                    <a:pt x="252" y="177"/>
                    <a:pt x="262" y="175"/>
                    <a:pt x="264" y="171"/>
                  </a:cubicBezTo>
                  <a:cubicBezTo>
                    <a:pt x="264" y="169"/>
                    <a:pt x="264" y="164"/>
                    <a:pt x="264" y="161"/>
                  </a:cubicBezTo>
                  <a:cubicBezTo>
                    <a:pt x="264" y="153"/>
                    <a:pt x="264" y="141"/>
                    <a:pt x="264" y="132"/>
                  </a:cubicBezTo>
                  <a:cubicBezTo>
                    <a:pt x="264" y="127"/>
                    <a:pt x="263" y="121"/>
                    <a:pt x="263" y="115"/>
                  </a:cubicBezTo>
                  <a:cubicBezTo>
                    <a:pt x="263" y="103"/>
                    <a:pt x="262" y="92"/>
                    <a:pt x="262" y="80"/>
                  </a:cubicBezTo>
                  <a:cubicBezTo>
                    <a:pt x="263" y="53"/>
                    <a:pt x="264" y="32"/>
                    <a:pt x="262" y="10"/>
                  </a:cubicBezTo>
                  <a:cubicBezTo>
                    <a:pt x="261" y="10"/>
                    <a:pt x="261" y="8"/>
                    <a:pt x="261" y="8"/>
                  </a:cubicBezTo>
                  <a:cubicBezTo>
                    <a:pt x="257" y="5"/>
                    <a:pt x="253" y="5"/>
                    <a:pt x="249" y="5"/>
                  </a:cubicBezTo>
                  <a:cubicBezTo>
                    <a:pt x="246" y="4"/>
                    <a:pt x="243" y="4"/>
                    <a:pt x="241" y="4"/>
                  </a:cubicBezTo>
                  <a:cubicBezTo>
                    <a:pt x="237" y="5"/>
                    <a:pt x="230" y="6"/>
                    <a:pt x="229" y="10"/>
                  </a:cubicBezTo>
                  <a:cubicBezTo>
                    <a:pt x="227" y="15"/>
                    <a:pt x="229" y="27"/>
                    <a:pt x="229" y="32"/>
                  </a:cubicBezTo>
                  <a:cubicBezTo>
                    <a:pt x="229" y="38"/>
                    <a:pt x="229" y="45"/>
                    <a:pt x="230" y="52"/>
                  </a:cubicBezTo>
                  <a:cubicBezTo>
                    <a:pt x="231" y="60"/>
                    <a:pt x="233" y="69"/>
                    <a:pt x="233" y="79"/>
                  </a:cubicBezTo>
                  <a:cubicBezTo>
                    <a:pt x="233" y="94"/>
                    <a:pt x="234" y="112"/>
                    <a:pt x="233" y="128"/>
                  </a:cubicBezTo>
                  <a:cubicBezTo>
                    <a:pt x="232" y="131"/>
                    <a:pt x="233" y="133"/>
                    <a:pt x="233" y="137"/>
                  </a:cubicBezTo>
                  <a:cubicBezTo>
                    <a:pt x="233" y="149"/>
                    <a:pt x="232" y="161"/>
                    <a:pt x="231" y="173"/>
                  </a:cubicBezTo>
                  <a:cubicBezTo>
                    <a:pt x="235" y="175"/>
                    <a:pt x="240" y="177"/>
                    <a:pt x="246" y="177"/>
                  </a:cubicBezTo>
                  <a:close/>
                  <a:moveTo>
                    <a:pt x="208" y="19"/>
                  </a:moveTo>
                  <a:cubicBezTo>
                    <a:pt x="208" y="28"/>
                    <a:pt x="208" y="39"/>
                    <a:pt x="208" y="45"/>
                  </a:cubicBezTo>
                  <a:cubicBezTo>
                    <a:pt x="212" y="46"/>
                    <a:pt x="218" y="47"/>
                    <a:pt x="222" y="48"/>
                  </a:cubicBezTo>
                  <a:cubicBezTo>
                    <a:pt x="222" y="49"/>
                    <a:pt x="223" y="49"/>
                    <a:pt x="224" y="50"/>
                  </a:cubicBezTo>
                  <a:cubicBezTo>
                    <a:pt x="225" y="55"/>
                    <a:pt x="224" y="62"/>
                    <a:pt x="224" y="68"/>
                  </a:cubicBezTo>
                  <a:cubicBezTo>
                    <a:pt x="224" y="85"/>
                    <a:pt x="226" y="104"/>
                    <a:pt x="225" y="123"/>
                  </a:cubicBezTo>
                  <a:cubicBezTo>
                    <a:pt x="225" y="137"/>
                    <a:pt x="225" y="151"/>
                    <a:pt x="224" y="168"/>
                  </a:cubicBezTo>
                  <a:cubicBezTo>
                    <a:pt x="226" y="169"/>
                    <a:pt x="226" y="170"/>
                    <a:pt x="229" y="171"/>
                  </a:cubicBezTo>
                  <a:cubicBezTo>
                    <a:pt x="231" y="152"/>
                    <a:pt x="230" y="134"/>
                    <a:pt x="230" y="111"/>
                  </a:cubicBezTo>
                  <a:cubicBezTo>
                    <a:pt x="230" y="108"/>
                    <a:pt x="231" y="105"/>
                    <a:pt x="231" y="102"/>
                  </a:cubicBezTo>
                  <a:cubicBezTo>
                    <a:pt x="231" y="94"/>
                    <a:pt x="231" y="85"/>
                    <a:pt x="231" y="77"/>
                  </a:cubicBezTo>
                  <a:cubicBezTo>
                    <a:pt x="230" y="68"/>
                    <a:pt x="228" y="58"/>
                    <a:pt x="228" y="48"/>
                  </a:cubicBezTo>
                  <a:cubicBezTo>
                    <a:pt x="227" y="38"/>
                    <a:pt x="227" y="29"/>
                    <a:pt x="226" y="19"/>
                  </a:cubicBezTo>
                  <a:cubicBezTo>
                    <a:pt x="226" y="16"/>
                    <a:pt x="227" y="14"/>
                    <a:pt x="225" y="11"/>
                  </a:cubicBezTo>
                  <a:cubicBezTo>
                    <a:pt x="219" y="14"/>
                    <a:pt x="214" y="16"/>
                    <a:pt x="208" y="19"/>
                  </a:cubicBezTo>
                  <a:close/>
                  <a:moveTo>
                    <a:pt x="123" y="38"/>
                  </a:moveTo>
                  <a:cubicBezTo>
                    <a:pt x="128" y="39"/>
                    <a:pt x="132" y="40"/>
                    <a:pt x="137" y="40"/>
                  </a:cubicBezTo>
                  <a:cubicBezTo>
                    <a:pt x="140" y="40"/>
                    <a:pt x="145" y="39"/>
                    <a:pt x="146" y="39"/>
                  </a:cubicBezTo>
                  <a:cubicBezTo>
                    <a:pt x="147" y="39"/>
                    <a:pt x="149" y="38"/>
                    <a:pt x="150" y="37"/>
                  </a:cubicBezTo>
                  <a:cubicBezTo>
                    <a:pt x="150" y="32"/>
                    <a:pt x="150" y="27"/>
                    <a:pt x="149" y="23"/>
                  </a:cubicBezTo>
                  <a:cubicBezTo>
                    <a:pt x="145" y="22"/>
                    <a:pt x="140" y="20"/>
                    <a:pt x="134" y="20"/>
                  </a:cubicBezTo>
                  <a:cubicBezTo>
                    <a:pt x="128" y="20"/>
                    <a:pt x="117" y="20"/>
                    <a:pt x="115" y="23"/>
                  </a:cubicBezTo>
                  <a:cubicBezTo>
                    <a:pt x="113" y="25"/>
                    <a:pt x="114" y="28"/>
                    <a:pt x="114" y="31"/>
                  </a:cubicBezTo>
                  <a:cubicBezTo>
                    <a:pt x="114" y="34"/>
                    <a:pt x="113" y="36"/>
                    <a:pt x="114" y="38"/>
                  </a:cubicBezTo>
                  <a:cubicBezTo>
                    <a:pt x="116" y="35"/>
                    <a:pt x="120" y="38"/>
                    <a:pt x="123" y="38"/>
                  </a:cubicBezTo>
                  <a:close/>
                  <a:moveTo>
                    <a:pt x="86" y="34"/>
                  </a:moveTo>
                  <a:cubicBezTo>
                    <a:pt x="86" y="36"/>
                    <a:pt x="85" y="39"/>
                    <a:pt x="85" y="41"/>
                  </a:cubicBezTo>
                  <a:cubicBezTo>
                    <a:pt x="90" y="42"/>
                    <a:pt x="94" y="46"/>
                    <a:pt x="98" y="49"/>
                  </a:cubicBezTo>
                  <a:cubicBezTo>
                    <a:pt x="99" y="52"/>
                    <a:pt x="96" y="57"/>
                    <a:pt x="95" y="61"/>
                  </a:cubicBezTo>
                  <a:cubicBezTo>
                    <a:pt x="101" y="60"/>
                    <a:pt x="105" y="61"/>
                    <a:pt x="109" y="63"/>
                  </a:cubicBezTo>
                  <a:cubicBezTo>
                    <a:pt x="109" y="66"/>
                    <a:pt x="108" y="69"/>
                    <a:pt x="110" y="71"/>
                  </a:cubicBezTo>
                  <a:cubicBezTo>
                    <a:pt x="111" y="87"/>
                    <a:pt x="112" y="105"/>
                    <a:pt x="111" y="121"/>
                  </a:cubicBezTo>
                  <a:cubicBezTo>
                    <a:pt x="111" y="124"/>
                    <a:pt x="110" y="126"/>
                    <a:pt x="110" y="129"/>
                  </a:cubicBezTo>
                  <a:cubicBezTo>
                    <a:pt x="110" y="138"/>
                    <a:pt x="111" y="148"/>
                    <a:pt x="111" y="157"/>
                  </a:cubicBezTo>
                  <a:cubicBezTo>
                    <a:pt x="110" y="160"/>
                    <a:pt x="109" y="163"/>
                    <a:pt x="112" y="165"/>
                  </a:cubicBezTo>
                  <a:cubicBezTo>
                    <a:pt x="111" y="163"/>
                    <a:pt x="113" y="157"/>
                    <a:pt x="111" y="154"/>
                  </a:cubicBezTo>
                  <a:cubicBezTo>
                    <a:pt x="111" y="153"/>
                    <a:pt x="112" y="154"/>
                    <a:pt x="112" y="153"/>
                  </a:cubicBezTo>
                  <a:cubicBezTo>
                    <a:pt x="112" y="139"/>
                    <a:pt x="112" y="122"/>
                    <a:pt x="112" y="108"/>
                  </a:cubicBezTo>
                  <a:cubicBezTo>
                    <a:pt x="113" y="97"/>
                    <a:pt x="112" y="85"/>
                    <a:pt x="112" y="75"/>
                  </a:cubicBezTo>
                  <a:cubicBezTo>
                    <a:pt x="112" y="66"/>
                    <a:pt x="112" y="56"/>
                    <a:pt x="112" y="48"/>
                  </a:cubicBezTo>
                  <a:cubicBezTo>
                    <a:pt x="112" y="40"/>
                    <a:pt x="112" y="32"/>
                    <a:pt x="111" y="24"/>
                  </a:cubicBezTo>
                  <a:cubicBezTo>
                    <a:pt x="111" y="24"/>
                    <a:pt x="111" y="24"/>
                    <a:pt x="111" y="24"/>
                  </a:cubicBezTo>
                  <a:cubicBezTo>
                    <a:pt x="105" y="28"/>
                    <a:pt x="93" y="31"/>
                    <a:pt x="86" y="34"/>
                  </a:cubicBezTo>
                  <a:close/>
                  <a:moveTo>
                    <a:pt x="179" y="170"/>
                  </a:moveTo>
                  <a:cubicBezTo>
                    <a:pt x="186" y="171"/>
                    <a:pt x="192" y="169"/>
                    <a:pt x="194" y="165"/>
                  </a:cubicBezTo>
                  <a:cubicBezTo>
                    <a:pt x="195" y="157"/>
                    <a:pt x="194" y="147"/>
                    <a:pt x="194" y="139"/>
                  </a:cubicBezTo>
                  <a:cubicBezTo>
                    <a:pt x="194" y="120"/>
                    <a:pt x="194" y="103"/>
                    <a:pt x="195" y="87"/>
                  </a:cubicBezTo>
                  <a:cubicBezTo>
                    <a:pt x="196" y="79"/>
                    <a:pt x="195" y="70"/>
                    <a:pt x="195" y="61"/>
                  </a:cubicBezTo>
                  <a:cubicBezTo>
                    <a:pt x="195" y="60"/>
                    <a:pt x="195" y="58"/>
                    <a:pt x="195" y="57"/>
                  </a:cubicBezTo>
                  <a:cubicBezTo>
                    <a:pt x="195" y="55"/>
                    <a:pt x="195" y="54"/>
                    <a:pt x="195" y="52"/>
                  </a:cubicBezTo>
                  <a:cubicBezTo>
                    <a:pt x="195" y="48"/>
                    <a:pt x="197" y="39"/>
                    <a:pt x="194" y="35"/>
                  </a:cubicBezTo>
                  <a:cubicBezTo>
                    <a:pt x="193" y="33"/>
                    <a:pt x="188" y="31"/>
                    <a:pt x="185" y="31"/>
                  </a:cubicBezTo>
                  <a:cubicBezTo>
                    <a:pt x="180" y="30"/>
                    <a:pt x="176" y="31"/>
                    <a:pt x="171" y="30"/>
                  </a:cubicBezTo>
                  <a:cubicBezTo>
                    <a:pt x="166" y="29"/>
                    <a:pt x="161" y="28"/>
                    <a:pt x="158" y="29"/>
                  </a:cubicBezTo>
                  <a:cubicBezTo>
                    <a:pt x="157" y="29"/>
                    <a:pt x="154" y="30"/>
                    <a:pt x="154" y="32"/>
                  </a:cubicBezTo>
                  <a:cubicBezTo>
                    <a:pt x="153" y="32"/>
                    <a:pt x="154" y="33"/>
                    <a:pt x="154" y="34"/>
                  </a:cubicBezTo>
                  <a:cubicBezTo>
                    <a:pt x="154" y="36"/>
                    <a:pt x="154" y="40"/>
                    <a:pt x="154" y="43"/>
                  </a:cubicBezTo>
                  <a:cubicBezTo>
                    <a:pt x="154" y="44"/>
                    <a:pt x="153" y="45"/>
                    <a:pt x="153" y="46"/>
                  </a:cubicBezTo>
                  <a:cubicBezTo>
                    <a:pt x="153" y="50"/>
                    <a:pt x="153" y="54"/>
                    <a:pt x="153" y="57"/>
                  </a:cubicBezTo>
                  <a:cubicBezTo>
                    <a:pt x="153" y="66"/>
                    <a:pt x="155" y="77"/>
                    <a:pt x="155" y="88"/>
                  </a:cubicBezTo>
                  <a:cubicBezTo>
                    <a:pt x="155" y="93"/>
                    <a:pt x="155" y="98"/>
                    <a:pt x="155" y="103"/>
                  </a:cubicBezTo>
                  <a:cubicBezTo>
                    <a:pt x="155" y="108"/>
                    <a:pt x="156" y="113"/>
                    <a:pt x="156" y="118"/>
                  </a:cubicBezTo>
                  <a:cubicBezTo>
                    <a:pt x="156" y="126"/>
                    <a:pt x="156" y="134"/>
                    <a:pt x="156" y="142"/>
                  </a:cubicBezTo>
                  <a:cubicBezTo>
                    <a:pt x="155" y="150"/>
                    <a:pt x="154" y="159"/>
                    <a:pt x="156" y="167"/>
                  </a:cubicBezTo>
                  <a:cubicBezTo>
                    <a:pt x="162" y="167"/>
                    <a:pt x="171" y="169"/>
                    <a:pt x="179" y="170"/>
                  </a:cubicBezTo>
                  <a:close/>
                  <a:moveTo>
                    <a:pt x="114" y="47"/>
                  </a:moveTo>
                  <a:cubicBezTo>
                    <a:pt x="118" y="47"/>
                    <a:pt x="122" y="50"/>
                    <a:pt x="127" y="51"/>
                  </a:cubicBezTo>
                  <a:cubicBezTo>
                    <a:pt x="133" y="52"/>
                    <a:pt x="146" y="53"/>
                    <a:pt x="151" y="49"/>
                  </a:cubicBezTo>
                  <a:cubicBezTo>
                    <a:pt x="150" y="45"/>
                    <a:pt x="150" y="44"/>
                    <a:pt x="151" y="40"/>
                  </a:cubicBezTo>
                  <a:cubicBezTo>
                    <a:pt x="140" y="44"/>
                    <a:pt x="126" y="42"/>
                    <a:pt x="114" y="39"/>
                  </a:cubicBezTo>
                  <a:cubicBezTo>
                    <a:pt x="113" y="42"/>
                    <a:pt x="114" y="44"/>
                    <a:pt x="114" y="47"/>
                  </a:cubicBezTo>
                  <a:close/>
                  <a:moveTo>
                    <a:pt x="94" y="49"/>
                  </a:moveTo>
                  <a:cubicBezTo>
                    <a:pt x="90" y="47"/>
                    <a:pt x="86" y="43"/>
                    <a:pt x="80" y="43"/>
                  </a:cubicBezTo>
                  <a:cubicBezTo>
                    <a:pt x="79" y="44"/>
                    <a:pt x="77" y="45"/>
                    <a:pt x="77" y="47"/>
                  </a:cubicBezTo>
                  <a:cubicBezTo>
                    <a:pt x="84" y="47"/>
                    <a:pt x="88" y="52"/>
                    <a:pt x="94" y="55"/>
                  </a:cubicBezTo>
                  <a:cubicBezTo>
                    <a:pt x="95" y="52"/>
                    <a:pt x="96" y="51"/>
                    <a:pt x="94" y="49"/>
                  </a:cubicBezTo>
                  <a:close/>
                  <a:moveTo>
                    <a:pt x="52" y="50"/>
                  </a:moveTo>
                  <a:cubicBezTo>
                    <a:pt x="43" y="64"/>
                    <a:pt x="36" y="80"/>
                    <a:pt x="28" y="95"/>
                  </a:cubicBezTo>
                  <a:cubicBezTo>
                    <a:pt x="28" y="96"/>
                    <a:pt x="27" y="97"/>
                    <a:pt x="26" y="98"/>
                  </a:cubicBezTo>
                  <a:cubicBezTo>
                    <a:pt x="25" y="100"/>
                    <a:pt x="25" y="103"/>
                    <a:pt x="24" y="105"/>
                  </a:cubicBezTo>
                  <a:cubicBezTo>
                    <a:pt x="21" y="113"/>
                    <a:pt x="15" y="121"/>
                    <a:pt x="12" y="130"/>
                  </a:cubicBezTo>
                  <a:cubicBezTo>
                    <a:pt x="8" y="135"/>
                    <a:pt x="6" y="141"/>
                    <a:pt x="4" y="147"/>
                  </a:cubicBezTo>
                  <a:cubicBezTo>
                    <a:pt x="6" y="150"/>
                    <a:pt x="11" y="151"/>
                    <a:pt x="13" y="152"/>
                  </a:cubicBezTo>
                  <a:cubicBezTo>
                    <a:pt x="14" y="153"/>
                    <a:pt x="15" y="153"/>
                    <a:pt x="15" y="153"/>
                  </a:cubicBezTo>
                  <a:cubicBezTo>
                    <a:pt x="20" y="155"/>
                    <a:pt x="24" y="156"/>
                    <a:pt x="27" y="156"/>
                  </a:cubicBezTo>
                  <a:cubicBezTo>
                    <a:pt x="28" y="155"/>
                    <a:pt x="28" y="154"/>
                    <a:pt x="28" y="152"/>
                  </a:cubicBezTo>
                  <a:cubicBezTo>
                    <a:pt x="28" y="151"/>
                    <a:pt x="29" y="152"/>
                    <a:pt x="30" y="151"/>
                  </a:cubicBezTo>
                  <a:cubicBezTo>
                    <a:pt x="37" y="135"/>
                    <a:pt x="45" y="119"/>
                    <a:pt x="51" y="102"/>
                  </a:cubicBezTo>
                  <a:cubicBezTo>
                    <a:pt x="58" y="85"/>
                    <a:pt x="65" y="65"/>
                    <a:pt x="74" y="50"/>
                  </a:cubicBezTo>
                  <a:cubicBezTo>
                    <a:pt x="73" y="49"/>
                    <a:pt x="72" y="49"/>
                    <a:pt x="72" y="48"/>
                  </a:cubicBezTo>
                  <a:cubicBezTo>
                    <a:pt x="74" y="47"/>
                    <a:pt x="75" y="47"/>
                    <a:pt x="75" y="45"/>
                  </a:cubicBezTo>
                  <a:cubicBezTo>
                    <a:pt x="69" y="44"/>
                    <a:pt x="58" y="46"/>
                    <a:pt x="52" y="50"/>
                  </a:cubicBezTo>
                  <a:close/>
                  <a:moveTo>
                    <a:pt x="222" y="152"/>
                  </a:moveTo>
                  <a:cubicBezTo>
                    <a:pt x="223" y="137"/>
                    <a:pt x="223" y="119"/>
                    <a:pt x="223" y="105"/>
                  </a:cubicBezTo>
                  <a:cubicBezTo>
                    <a:pt x="223" y="100"/>
                    <a:pt x="222" y="96"/>
                    <a:pt x="222" y="93"/>
                  </a:cubicBezTo>
                  <a:cubicBezTo>
                    <a:pt x="222" y="91"/>
                    <a:pt x="222" y="90"/>
                    <a:pt x="222" y="88"/>
                  </a:cubicBezTo>
                  <a:cubicBezTo>
                    <a:pt x="222" y="82"/>
                    <a:pt x="222" y="76"/>
                    <a:pt x="222" y="70"/>
                  </a:cubicBezTo>
                  <a:cubicBezTo>
                    <a:pt x="222" y="65"/>
                    <a:pt x="223" y="53"/>
                    <a:pt x="221" y="51"/>
                  </a:cubicBezTo>
                  <a:cubicBezTo>
                    <a:pt x="220" y="50"/>
                    <a:pt x="211" y="48"/>
                    <a:pt x="208" y="48"/>
                  </a:cubicBezTo>
                  <a:cubicBezTo>
                    <a:pt x="208" y="48"/>
                    <a:pt x="206" y="48"/>
                    <a:pt x="205" y="49"/>
                  </a:cubicBezTo>
                  <a:cubicBezTo>
                    <a:pt x="206" y="53"/>
                    <a:pt x="205" y="58"/>
                    <a:pt x="205" y="63"/>
                  </a:cubicBezTo>
                  <a:cubicBezTo>
                    <a:pt x="205" y="68"/>
                    <a:pt x="205" y="73"/>
                    <a:pt x="205" y="77"/>
                  </a:cubicBezTo>
                  <a:cubicBezTo>
                    <a:pt x="205" y="87"/>
                    <a:pt x="206" y="97"/>
                    <a:pt x="206" y="107"/>
                  </a:cubicBezTo>
                  <a:cubicBezTo>
                    <a:pt x="207" y="128"/>
                    <a:pt x="206" y="149"/>
                    <a:pt x="205" y="169"/>
                  </a:cubicBezTo>
                  <a:cubicBezTo>
                    <a:pt x="209" y="174"/>
                    <a:pt x="217" y="172"/>
                    <a:pt x="221" y="170"/>
                  </a:cubicBezTo>
                  <a:cubicBezTo>
                    <a:pt x="223" y="164"/>
                    <a:pt x="222" y="158"/>
                    <a:pt x="222" y="152"/>
                  </a:cubicBezTo>
                  <a:close/>
                  <a:moveTo>
                    <a:pt x="68" y="115"/>
                  </a:moveTo>
                  <a:cubicBezTo>
                    <a:pt x="68" y="114"/>
                    <a:pt x="69" y="113"/>
                    <a:pt x="70" y="111"/>
                  </a:cubicBezTo>
                  <a:cubicBezTo>
                    <a:pt x="69" y="112"/>
                    <a:pt x="68" y="112"/>
                    <a:pt x="67" y="111"/>
                  </a:cubicBezTo>
                  <a:cubicBezTo>
                    <a:pt x="67" y="107"/>
                    <a:pt x="62" y="108"/>
                    <a:pt x="60" y="105"/>
                  </a:cubicBezTo>
                  <a:cubicBezTo>
                    <a:pt x="60" y="105"/>
                    <a:pt x="60" y="103"/>
                    <a:pt x="62" y="103"/>
                  </a:cubicBezTo>
                  <a:cubicBezTo>
                    <a:pt x="63" y="97"/>
                    <a:pt x="68" y="93"/>
                    <a:pt x="69" y="85"/>
                  </a:cubicBezTo>
                  <a:cubicBezTo>
                    <a:pt x="72" y="82"/>
                    <a:pt x="76" y="87"/>
                    <a:pt x="79" y="88"/>
                  </a:cubicBezTo>
                  <a:cubicBezTo>
                    <a:pt x="80" y="87"/>
                    <a:pt x="81" y="86"/>
                    <a:pt x="81" y="85"/>
                  </a:cubicBezTo>
                  <a:cubicBezTo>
                    <a:pt x="78" y="82"/>
                    <a:pt x="75" y="83"/>
                    <a:pt x="72" y="81"/>
                  </a:cubicBezTo>
                  <a:cubicBezTo>
                    <a:pt x="71" y="76"/>
                    <a:pt x="76" y="76"/>
                    <a:pt x="76" y="71"/>
                  </a:cubicBezTo>
                  <a:cubicBezTo>
                    <a:pt x="78" y="69"/>
                    <a:pt x="79" y="66"/>
                    <a:pt x="80" y="63"/>
                  </a:cubicBezTo>
                  <a:cubicBezTo>
                    <a:pt x="81" y="61"/>
                    <a:pt x="81" y="57"/>
                    <a:pt x="82" y="59"/>
                  </a:cubicBezTo>
                  <a:cubicBezTo>
                    <a:pt x="82" y="58"/>
                    <a:pt x="81" y="58"/>
                    <a:pt x="82" y="58"/>
                  </a:cubicBezTo>
                  <a:cubicBezTo>
                    <a:pt x="86" y="56"/>
                    <a:pt x="89" y="59"/>
                    <a:pt x="92" y="61"/>
                  </a:cubicBezTo>
                  <a:cubicBezTo>
                    <a:pt x="92" y="60"/>
                    <a:pt x="93" y="59"/>
                    <a:pt x="93" y="58"/>
                  </a:cubicBezTo>
                  <a:cubicBezTo>
                    <a:pt x="89" y="53"/>
                    <a:pt x="83" y="50"/>
                    <a:pt x="76" y="49"/>
                  </a:cubicBezTo>
                  <a:cubicBezTo>
                    <a:pt x="76" y="51"/>
                    <a:pt x="74" y="52"/>
                    <a:pt x="75" y="53"/>
                  </a:cubicBezTo>
                  <a:cubicBezTo>
                    <a:pt x="77" y="54"/>
                    <a:pt x="82" y="57"/>
                    <a:pt x="78" y="60"/>
                  </a:cubicBezTo>
                  <a:cubicBezTo>
                    <a:pt x="78" y="61"/>
                    <a:pt x="77" y="62"/>
                    <a:pt x="77" y="63"/>
                  </a:cubicBezTo>
                  <a:cubicBezTo>
                    <a:pt x="75" y="67"/>
                    <a:pt x="73" y="71"/>
                    <a:pt x="72" y="74"/>
                  </a:cubicBezTo>
                  <a:cubicBezTo>
                    <a:pt x="71" y="76"/>
                    <a:pt x="71" y="79"/>
                    <a:pt x="69" y="80"/>
                  </a:cubicBezTo>
                  <a:cubicBezTo>
                    <a:pt x="68" y="79"/>
                    <a:pt x="67" y="78"/>
                    <a:pt x="66" y="77"/>
                  </a:cubicBezTo>
                  <a:cubicBezTo>
                    <a:pt x="65" y="78"/>
                    <a:pt x="64" y="78"/>
                    <a:pt x="63" y="78"/>
                  </a:cubicBezTo>
                  <a:cubicBezTo>
                    <a:pt x="62" y="79"/>
                    <a:pt x="62" y="80"/>
                    <a:pt x="62" y="82"/>
                  </a:cubicBezTo>
                  <a:cubicBezTo>
                    <a:pt x="63" y="83"/>
                    <a:pt x="66" y="84"/>
                    <a:pt x="66" y="86"/>
                  </a:cubicBezTo>
                  <a:cubicBezTo>
                    <a:pt x="66" y="87"/>
                    <a:pt x="64" y="88"/>
                    <a:pt x="63" y="90"/>
                  </a:cubicBezTo>
                  <a:cubicBezTo>
                    <a:pt x="63" y="91"/>
                    <a:pt x="63" y="92"/>
                    <a:pt x="63" y="93"/>
                  </a:cubicBezTo>
                  <a:cubicBezTo>
                    <a:pt x="61" y="97"/>
                    <a:pt x="59" y="102"/>
                    <a:pt x="58" y="105"/>
                  </a:cubicBezTo>
                  <a:cubicBezTo>
                    <a:pt x="57" y="105"/>
                    <a:pt x="57" y="105"/>
                    <a:pt x="56" y="105"/>
                  </a:cubicBezTo>
                  <a:cubicBezTo>
                    <a:pt x="55" y="105"/>
                    <a:pt x="55" y="104"/>
                    <a:pt x="53" y="103"/>
                  </a:cubicBezTo>
                  <a:cubicBezTo>
                    <a:pt x="52" y="105"/>
                    <a:pt x="52" y="107"/>
                    <a:pt x="51" y="108"/>
                  </a:cubicBezTo>
                  <a:cubicBezTo>
                    <a:pt x="53" y="109"/>
                    <a:pt x="55" y="110"/>
                    <a:pt x="55" y="112"/>
                  </a:cubicBezTo>
                  <a:cubicBezTo>
                    <a:pt x="51" y="117"/>
                    <a:pt x="48" y="125"/>
                    <a:pt x="48" y="131"/>
                  </a:cubicBezTo>
                  <a:cubicBezTo>
                    <a:pt x="47" y="132"/>
                    <a:pt x="46" y="132"/>
                    <a:pt x="45" y="133"/>
                  </a:cubicBezTo>
                  <a:cubicBezTo>
                    <a:pt x="44" y="132"/>
                    <a:pt x="43" y="130"/>
                    <a:pt x="42" y="130"/>
                  </a:cubicBezTo>
                  <a:cubicBezTo>
                    <a:pt x="41" y="133"/>
                    <a:pt x="39" y="135"/>
                    <a:pt x="39" y="138"/>
                  </a:cubicBezTo>
                  <a:cubicBezTo>
                    <a:pt x="45" y="136"/>
                    <a:pt x="50" y="141"/>
                    <a:pt x="55" y="143"/>
                  </a:cubicBezTo>
                  <a:cubicBezTo>
                    <a:pt x="56" y="142"/>
                    <a:pt x="57" y="141"/>
                    <a:pt x="57" y="140"/>
                  </a:cubicBezTo>
                  <a:cubicBezTo>
                    <a:pt x="55" y="137"/>
                    <a:pt x="52" y="135"/>
                    <a:pt x="49" y="134"/>
                  </a:cubicBezTo>
                  <a:cubicBezTo>
                    <a:pt x="49" y="134"/>
                    <a:pt x="49" y="133"/>
                    <a:pt x="49" y="133"/>
                  </a:cubicBezTo>
                  <a:cubicBezTo>
                    <a:pt x="49" y="132"/>
                    <a:pt x="49" y="131"/>
                    <a:pt x="50" y="131"/>
                  </a:cubicBezTo>
                  <a:cubicBezTo>
                    <a:pt x="50" y="130"/>
                    <a:pt x="50" y="130"/>
                    <a:pt x="50" y="129"/>
                  </a:cubicBezTo>
                  <a:cubicBezTo>
                    <a:pt x="54" y="126"/>
                    <a:pt x="54" y="120"/>
                    <a:pt x="58" y="117"/>
                  </a:cubicBezTo>
                  <a:cubicBezTo>
                    <a:pt x="58" y="114"/>
                    <a:pt x="58" y="112"/>
                    <a:pt x="60" y="111"/>
                  </a:cubicBezTo>
                  <a:cubicBezTo>
                    <a:pt x="63" y="112"/>
                    <a:pt x="65" y="114"/>
                    <a:pt x="68" y="115"/>
                  </a:cubicBezTo>
                  <a:close/>
                  <a:moveTo>
                    <a:pt x="140" y="54"/>
                  </a:moveTo>
                  <a:cubicBezTo>
                    <a:pt x="131" y="55"/>
                    <a:pt x="122" y="52"/>
                    <a:pt x="114" y="50"/>
                  </a:cubicBezTo>
                  <a:cubicBezTo>
                    <a:pt x="114" y="50"/>
                    <a:pt x="114" y="51"/>
                    <a:pt x="114" y="51"/>
                  </a:cubicBezTo>
                  <a:cubicBezTo>
                    <a:pt x="115" y="82"/>
                    <a:pt x="113" y="115"/>
                    <a:pt x="114" y="142"/>
                  </a:cubicBezTo>
                  <a:cubicBezTo>
                    <a:pt x="115" y="141"/>
                    <a:pt x="117" y="142"/>
                    <a:pt x="117" y="142"/>
                  </a:cubicBezTo>
                  <a:cubicBezTo>
                    <a:pt x="119" y="141"/>
                    <a:pt x="119" y="142"/>
                    <a:pt x="121" y="143"/>
                  </a:cubicBezTo>
                  <a:cubicBezTo>
                    <a:pt x="122" y="143"/>
                    <a:pt x="123" y="142"/>
                    <a:pt x="124" y="143"/>
                  </a:cubicBezTo>
                  <a:cubicBezTo>
                    <a:pt x="125" y="143"/>
                    <a:pt x="126" y="143"/>
                    <a:pt x="126" y="143"/>
                  </a:cubicBezTo>
                  <a:cubicBezTo>
                    <a:pt x="135" y="145"/>
                    <a:pt x="145" y="144"/>
                    <a:pt x="153" y="143"/>
                  </a:cubicBezTo>
                  <a:cubicBezTo>
                    <a:pt x="153" y="132"/>
                    <a:pt x="154" y="121"/>
                    <a:pt x="153" y="110"/>
                  </a:cubicBezTo>
                  <a:cubicBezTo>
                    <a:pt x="152" y="101"/>
                    <a:pt x="153" y="91"/>
                    <a:pt x="152" y="82"/>
                  </a:cubicBezTo>
                  <a:cubicBezTo>
                    <a:pt x="152" y="73"/>
                    <a:pt x="150" y="62"/>
                    <a:pt x="151" y="53"/>
                  </a:cubicBezTo>
                  <a:cubicBezTo>
                    <a:pt x="147" y="52"/>
                    <a:pt x="144" y="54"/>
                    <a:pt x="140" y="54"/>
                  </a:cubicBezTo>
                  <a:close/>
                  <a:moveTo>
                    <a:pt x="197" y="51"/>
                  </a:moveTo>
                  <a:cubicBezTo>
                    <a:pt x="197" y="57"/>
                    <a:pt x="198" y="59"/>
                    <a:pt x="197" y="62"/>
                  </a:cubicBezTo>
                  <a:cubicBezTo>
                    <a:pt x="198" y="70"/>
                    <a:pt x="199" y="78"/>
                    <a:pt x="198" y="86"/>
                  </a:cubicBezTo>
                  <a:cubicBezTo>
                    <a:pt x="196" y="112"/>
                    <a:pt x="197" y="141"/>
                    <a:pt x="198" y="165"/>
                  </a:cubicBezTo>
                  <a:cubicBezTo>
                    <a:pt x="199" y="166"/>
                    <a:pt x="201" y="168"/>
                    <a:pt x="202" y="167"/>
                  </a:cubicBezTo>
                  <a:cubicBezTo>
                    <a:pt x="205" y="146"/>
                    <a:pt x="204" y="126"/>
                    <a:pt x="204" y="105"/>
                  </a:cubicBezTo>
                  <a:cubicBezTo>
                    <a:pt x="204" y="98"/>
                    <a:pt x="203" y="92"/>
                    <a:pt x="202" y="85"/>
                  </a:cubicBezTo>
                  <a:cubicBezTo>
                    <a:pt x="202" y="74"/>
                    <a:pt x="203" y="62"/>
                    <a:pt x="203" y="51"/>
                  </a:cubicBezTo>
                  <a:cubicBezTo>
                    <a:pt x="200" y="51"/>
                    <a:pt x="199" y="52"/>
                    <a:pt x="198" y="51"/>
                  </a:cubicBezTo>
                  <a:cubicBezTo>
                    <a:pt x="198" y="51"/>
                    <a:pt x="197" y="51"/>
                    <a:pt x="197" y="51"/>
                  </a:cubicBezTo>
                  <a:close/>
                  <a:moveTo>
                    <a:pt x="279" y="76"/>
                  </a:moveTo>
                  <a:cubicBezTo>
                    <a:pt x="284" y="75"/>
                    <a:pt x="291" y="72"/>
                    <a:pt x="294" y="68"/>
                  </a:cubicBezTo>
                  <a:cubicBezTo>
                    <a:pt x="296" y="65"/>
                    <a:pt x="293" y="62"/>
                    <a:pt x="292" y="60"/>
                  </a:cubicBezTo>
                  <a:cubicBezTo>
                    <a:pt x="291" y="58"/>
                    <a:pt x="290" y="55"/>
                    <a:pt x="288" y="54"/>
                  </a:cubicBezTo>
                  <a:cubicBezTo>
                    <a:pt x="287" y="54"/>
                    <a:pt x="284" y="54"/>
                    <a:pt x="281" y="54"/>
                  </a:cubicBezTo>
                  <a:cubicBezTo>
                    <a:pt x="279" y="55"/>
                    <a:pt x="276" y="55"/>
                    <a:pt x="275" y="55"/>
                  </a:cubicBezTo>
                  <a:cubicBezTo>
                    <a:pt x="272" y="56"/>
                    <a:pt x="269" y="59"/>
                    <a:pt x="267" y="60"/>
                  </a:cubicBezTo>
                  <a:cubicBezTo>
                    <a:pt x="268" y="61"/>
                    <a:pt x="266" y="62"/>
                    <a:pt x="267" y="63"/>
                  </a:cubicBezTo>
                  <a:cubicBezTo>
                    <a:pt x="266" y="63"/>
                    <a:pt x="265" y="63"/>
                    <a:pt x="265" y="64"/>
                  </a:cubicBezTo>
                  <a:cubicBezTo>
                    <a:pt x="265" y="69"/>
                    <a:pt x="268" y="73"/>
                    <a:pt x="270" y="77"/>
                  </a:cubicBezTo>
                  <a:cubicBezTo>
                    <a:pt x="273" y="76"/>
                    <a:pt x="275" y="76"/>
                    <a:pt x="279" y="76"/>
                  </a:cubicBezTo>
                  <a:close/>
                  <a:moveTo>
                    <a:pt x="73" y="56"/>
                  </a:moveTo>
                  <a:cubicBezTo>
                    <a:pt x="70" y="62"/>
                    <a:pt x="67" y="68"/>
                    <a:pt x="64" y="75"/>
                  </a:cubicBezTo>
                  <a:cubicBezTo>
                    <a:pt x="66" y="74"/>
                    <a:pt x="66" y="76"/>
                    <a:pt x="68" y="76"/>
                  </a:cubicBezTo>
                  <a:cubicBezTo>
                    <a:pt x="71" y="70"/>
                    <a:pt x="74" y="63"/>
                    <a:pt x="76" y="57"/>
                  </a:cubicBezTo>
                  <a:cubicBezTo>
                    <a:pt x="76" y="56"/>
                    <a:pt x="75" y="55"/>
                    <a:pt x="73" y="56"/>
                  </a:cubicBezTo>
                  <a:close/>
                  <a:moveTo>
                    <a:pt x="85" y="61"/>
                  </a:moveTo>
                  <a:cubicBezTo>
                    <a:pt x="83" y="63"/>
                    <a:pt x="82" y="66"/>
                    <a:pt x="80" y="70"/>
                  </a:cubicBezTo>
                  <a:cubicBezTo>
                    <a:pt x="79" y="73"/>
                    <a:pt x="76" y="76"/>
                    <a:pt x="76" y="78"/>
                  </a:cubicBezTo>
                  <a:cubicBezTo>
                    <a:pt x="77" y="81"/>
                    <a:pt x="80" y="81"/>
                    <a:pt x="81" y="83"/>
                  </a:cubicBezTo>
                  <a:cubicBezTo>
                    <a:pt x="86" y="77"/>
                    <a:pt x="88" y="70"/>
                    <a:pt x="91" y="64"/>
                  </a:cubicBezTo>
                  <a:cubicBezTo>
                    <a:pt x="89" y="62"/>
                    <a:pt x="87" y="61"/>
                    <a:pt x="85" y="61"/>
                  </a:cubicBezTo>
                  <a:close/>
                  <a:moveTo>
                    <a:pt x="93" y="64"/>
                  </a:moveTo>
                  <a:cubicBezTo>
                    <a:pt x="91" y="70"/>
                    <a:pt x="86" y="77"/>
                    <a:pt x="84" y="83"/>
                  </a:cubicBezTo>
                  <a:cubicBezTo>
                    <a:pt x="83" y="89"/>
                    <a:pt x="84" y="98"/>
                    <a:pt x="85" y="105"/>
                  </a:cubicBezTo>
                  <a:cubicBezTo>
                    <a:pt x="85" y="111"/>
                    <a:pt x="84" y="117"/>
                    <a:pt x="84" y="123"/>
                  </a:cubicBezTo>
                  <a:cubicBezTo>
                    <a:pt x="85" y="135"/>
                    <a:pt x="85" y="150"/>
                    <a:pt x="85" y="163"/>
                  </a:cubicBezTo>
                  <a:cubicBezTo>
                    <a:pt x="85" y="164"/>
                    <a:pt x="87" y="165"/>
                    <a:pt x="86" y="167"/>
                  </a:cubicBezTo>
                  <a:cubicBezTo>
                    <a:pt x="93" y="170"/>
                    <a:pt x="101" y="169"/>
                    <a:pt x="107" y="167"/>
                  </a:cubicBezTo>
                  <a:cubicBezTo>
                    <a:pt x="109" y="159"/>
                    <a:pt x="108" y="152"/>
                    <a:pt x="108" y="144"/>
                  </a:cubicBezTo>
                  <a:cubicBezTo>
                    <a:pt x="108" y="132"/>
                    <a:pt x="109" y="119"/>
                    <a:pt x="109" y="105"/>
                  </a:cubicBezTo>
                  <a:cubicBezTo>
                    <a:pt x="109" y="101"/>
                    <a:pt x="109" y="96"/>
                    <a:pt x="109" y="93"/>
                  </a:cubicBezTo>
                  <a:cubicBezTo>
                    <a:pt x="109" y="92"/>
                    <a:pt x="108" y="91"/>
                    <a:pt x="108" y="90"/>
                  </a:cubicBezTo>
                  <a:cubicBezTo>
                    <a:pt x="108" y="87"/>
                    <a:pt x="109" y="84"/>
                    <a:pt x="108" y="81"/>
                  </a:cubicBezTo>
                  <a:cubicBezTo>
                    <a:pt x="108" y="75"/>
                    <a:pt x="106" y="70"/>
                    <a:pt x="106" y="64"/>
                  </a:cubicBezTo>
                  <a:cubicBezTo>
                    <a:pt x="102" y="62"/>
                    <a:pt x="97" y="62"/>
                    <a:pt x="93" y="64"/>
                  </a:cubicBezTo>
                  <a:close/>
                  <a:moveTo>
                    <a:pt x="271" y="79"/>
                  </a:moveTo>
                  <a:cubicBezTo>
                    <a:pt x="271" y="82"/>
                    <a:pt x="272" y="83"/>
                    <a:pt x="273" y="84"/>
                  </a:cubicBezTo>
                  <a:cubicBezTo>
                    <a:pt x="274" y="84"/>
                    <a:pt x="274" y="83"/>
                    <a:pt x="276" y="83"/>
                  </a:cubicBezTo>
                  <a:cubicBezTo>
                    <a:pt x="285" y="87"/>
                    <a:pt x="306" y="80"/>
                    <a:pt x="296" y="69"/>
                  </a:cubicBezTo>
                  <a:cubicBezTo>
                    <a:pt x="292" y="77"/>
                    <a:pt x="281" y="78"/>
                    <a:pt x="271" y="79"/>
                  </a:cubicBezTo>
                  <a:close/>
                  <a:moveTo>
                    <a:pt x="265" y="96"/>
                  </a:moveTo>
                  <a:cubicBezTo>
                    <a:pt x="265" y="98"/>
                    <a:pt x="265" y="100"/>
                    <a:pt x="265" y="103"/>
                  </a:cubicBezTo>
                  <a:cubicBezTo>
                    <a:pt x="265" y="107"/>
                    <a:pt x="265" y="112"/>
                    <a:pt x="265" y="118"/>
                  </a:cubicBezTo>
                  <a:cubicBezTo>
                    <a:pt x="265" y="121"/>
                    <a:pt x="265" y="125"/>
                    <a:pt x="266" y="127"/>
                  </a:cubicBezTo>
                  <a:cubicBezTo>
                    <a:pt x="266" y="128"/>
                    <a:pt x="268" y="130"/>
                    <a:pt x="269" y="132"/>
                  </a:cubicBezTo>
                  <a:cubicBezTo>
                    <a:pt x="272" y="136"/>
                    <a:pt x="274" y="141"/>
                    <a:pt x="276" y="147"/>
                  </a:cubicBezTo>
                  <a:cubicBezTo>
                    <a:pt x="278" y="151"/>
                    <a:pt x="281" y="160"/>
                    <a:pt x="284" y="163"/>
                  </a:cubicBezTo>
                  <a:cubicBezTo>
                    <a:pt x="285" y="164"/>
                    <a:pt x="289" y="165"/>
                    <a:pt x="291" y="166"/>
                  </a:cubicBezTo>
                  <a:cubicBezTo>
                    <a:pt x="296" y="168"/>
                    <a:pt x="302" y="168"/>
                    <a:pt x="306" y="169"/>
                  </a:cubicBezTo>
                  <a:cubicBezTo>
                    <a:pt x="304" y="166"/>
                    <a:pt x="303" y="162"/>
                    <a:pt x="302" y="159"/>
                  </a:cubicBezTo>
                  <a:cubicBezTo>
                    <a:pt x="301" y="156"/>
                    <a:pt x="299" y="153"/>
                    <a:pt x="298" y="151"/>
                  </a:cubicBezTo>
                  <a:cubicBezTo>
                    <a:pt x="298" y="150"/>
                    <a:pt x="298" y="148"/>
                    <a:pt x="298" y="147"/>
                  </a:cubicBezTo>
                  <a:cubicBezTo>
                    <a:pt x="296" y="141"/>
                    <a:pt x="292" y="135"/>
                    <a:pt x="290" y="128"/>
                  </a:cubicBezTo>
                  <a:cubicBezTo>
                    <a:pt x="287" y="122"/>
                    <a:pt x="285" y="115"/>
                    <a:pt x="282" y="109"/>
                  </a:cubicBezTo>
                  <a:cubicBezTo>
                    <a:pt x="276" y="97"/>
                    <a:pt x="271" y="84"/>
                    <a:pt x="265" y="73"/>
                  </a:cubicBezTo>
                  <a:cubicBezTo>
                    <a:pt x="265" y="72"/>
                    <a:pt x="265" y="72"/>
                    <a:pt x="265" y="73"/>
                  </a:cubicBezTo>
                  <a:cubicBezTo>
                    <a:pt x="264" y="79"/>
                    <a:pt x="265" y="87"/>
                    <a:pt x="265" y="96"/>
                  </a:cubicBezTo>
                  <a:close/>
                  <a:moveTo>
                    <a:pt x="274" y="87"/>
                  </a:moveTo>
                  <a:cubicBezTo>
                    <a:pt x="276" y="89"/>
                    <a:pt x="276" y="92"/>
                    <a:pt x="278" y="94"/>
                  </a:cubicBezTo>
                  <a:cubicBezTo>
                    <a:pt x="278" y="93"/>
                    <a:pt x="278" y="93"/>
                    <a:pt x="278" y="93"/>
                  </a:cubicBezTo>
                  <a:cubicBezTo>
                    <a:pt x="280" y="93"/>
                    <a:pt x="283" y="93"/>
                    <a:pt x="285" y="93"/>
                  </a:cubicBezTo>
                  <a:cubicBezTo>
                    <a:pt x="291" y="93"/>
                    <a:pt x="299" y="87"/>
                    <a:pt x="301" y="83"/>
                  </a:cubicBezTo>
                  <a:cubicBezTo>
                    <a:pt x="302" y="81"/>
                    <a:pt x="302" y="79"/>
                    <a:pt x="300" y="78"/>
                  </a:cubicBezTo>
                  <a:cubicBezTo>
                    <a:pt x="295" y="87"/>
                    <a:pt x="283" y="86"/>
                    <a:pt x="274" y="87"/>
                  </a:cubicBezTo>
                  <a:close/>
                  <a:moveTo>
                    <a:pt x="278" y="96"/>
                  </a:moveTo>
                  <a:cubicBezTo>
                    <a:pt x="279" y="96"/>
                    <a:pt x="279" y="97"/>
                    <a:pt x="279" y="98"/>
                  </a:cubicBezTo>
                  <a:cubicBezTo>
                    <a:pt x="283" y="98"/>
                    <a:pt x="287" y="99"/>
                    <a:pt x="290" y="98"/>
                  </a:cubicBezTo>
                  <a:cubicBezTo>
                    <a:pt x="297" y="98"/>
                    <a:pt x="302" y="92"/>
                    <a:pt x="305" y="87"/>
                  </a:cubicBezTo>
                  <a:cubicBezTo>
                    <a:pt x="304" y="86"/>
                    <a:pt x="304" y="84"/>
                    <a:pt x="303" y="84"/>
                  </a:cubicBezTo>
                  <a:cubicBezTo>
                    <a:pt x="298" y="92"/>
                    <a:pt x="289" y="97"/>
                    <a:pt x="278" y="96"/>
                  </a:cubicBezTo>
                  <a:close/>
                  <a:moveTo>
                    <a:pt x="54" y="102"/>
                  </a:moveTo>
                  <a:cubicBezTo>
                    <a:pt x="55" y="102"/>
                    <a:pt x="56" y="103"/>
                    <a:pt x="57" y="102"/>
                  </a:cubicBezTo>
                  <a:cubicBezTo>
                    <a:pt x="57" y="100"/>
                    <a:pt x="60" y="96"/>
                    <a:pt x="61" y="92"/>
                  </a:cubicBezTo>
                  <a:cubicBezTo>
                    <a:pt x="62" y="90"/>
                    <a:pt x="65" y="84"/>
                    <a:pt x="60" y="84"/>
                  </a:cubicBezTo>
                  <a:cubicBezTo>
                    <a:pt x="59" y="91"/>
                    <a:pt x="56" y="95"/>
                    <a:pt x="54" y="102"/>
                  </a:cubicBezTo>
                  <a:close/>
                  <a:moveTo>
                    <a:pt x="72" y="88"/>
                  </a:moveTo>
                  <a:cubicBezTo>
                    <a:pt x="69" y="92"/>
                    <a:pt x="66" y="99"/>
                    <a:pt x="64" y="105"/>
                  </a:cubicBezTo>
                  <a:cubicBezTo>
                    <a:pt x="66" y="106"/>
                    <a:pt x="68" y="108"/>
                    <a:pt x="70" y="110"/>
                  </a:cubicBezTo>
                  <a:cubicBezTo>
                    <a:pt x="73" y="104"/>
                    <a:pt x="76" y="98"/>
                    <a:pt x="78" y="91"/>
                  </a:cubicBezTo>
                  <a:cubicBezTo>
                    <a:pt x="77" y="89"/>
                    <a:pt x="74" y="88"/>
                    <a:pt x="72" y="88"/>
                  </a:cubicBezTo>
                  <a:close/>
                  <a:moveTo>
                    <a:pt x="79" y="94"/>
                  </a:moveTo>
                  <a:cubicBezTo>
                    <a:pt x="79" y="95"/>
                    <a:pt x="79" y="96"/>
                    <a:pt x="79" y="97"/>
                  </a:cubicBezTo>
                  <a:cubicBezTo>
                    <a:pt x="77" y="101"/>
                    <a:pt x="74" y="105"/>
                    <a:pt x="73" y="109"/>
                  </a:cubicBezTo>
                  <a:cubicBezTo>
                    <a:pt x="72" y="113"/>
                    <a:pt x="72" y="118"/>
                    <a:pt x="71" y="123"/>
                  </a:cubicBezTo>
                  <a:cubicBezTo>
                    <a:pt x="71" y="135"/>
                    <a:pt x="72" y="143"/>
                    <a:pt x="70" y="154"/>
                  </a:cubicBezTo>
                  <a:cubicBezTo>
                    <a:pt x="74" y="157"/>
                    <a:pt x="78" y="160"/>
                    <a:pt x="82" y="163"/>
                  </a:cubicBezTo>
                  <a:cubicBezTo>
                    <a:pt x="83" y="155"/>
                    <a:pt x="83" y="148"/>
                    <a:pt x="83" y="139"/>
                  </a:cubicBezTo>
                  <a:cubicBezTo>
                    <a:pt x="83" y="131"/>
                    <a:pt x="82" y="123"/>
                    <a:pt x="82" y="117"/>
                  </a:cubicBezTo>
                  <a:cubicBezTo>
                    <a:pt x="82" y="109"/>
                    <a:pt x="83" y="97"/>
                    <a:pt x="82" y="89"/>
                  </a:cubicBezTo>
                  <a:cubicBezTo>
                    <a:pt x="81" y="91"/>
                    <a:pt x="80" y="92"/>
                    <a:pt x="79" y="94"/>
                  </a:cubicBezTo>
                  <a:close/>
                  <a:moveTo>
                    <a:pt x="280" y="100"/>
                  </a:moveTo>
                  <a:cubicBezTo>
                    <a:pt x="285" y="111"/>
                    <a:pt x="290" y="124"/>
                    <a:pt x="295" y="136"/>
                  </a:cubicBezTo>
                  <a:cubicBezTo>
                    <a:pt x="305" y="137"/>
                    <a:pt x="318" y="131"/>
                    <a:pt x="322" y="122"/>
                  </a:cubicBezTo>
                  <a:cubicBezTo>
                    <a:pt x="317" y="111"/>
                    <a:pt x="312" y="100"/>
                    <a:pt x="306" y="90"/>
                  </a:cubicBezTo>
                  <a:cubicBezTo>
                    <a:pt x="302" y="97"/>
                    <a:pt x="291" y="104"/>
                    <a:pt x="280" y="100"/>
                  </a:cubicBezTo>
                  <a:close/>
                  <a:moveTo>
                    <a:pt x="43" y="128"/>
                  </a:moveTo>
                  <a:cubicBezTo>
                    <a:pt x="44" y="129"/>
                    <a:pt x="44" y="129"/>
                    <a:pt x="45" y="129"/>
                  </a:cubicBezTo>
                  <a:cubicBezTo>
                    <a:pt x="47" y="123"/>
                    <a:pt x="50" y="117"/>
                    <a:pt x="52" y="111"/>
                  </a:cubicBezTo>
                  <a:cubicBezTo>
                    <a:pt x="51" y="112"/>
                    <a:pt x="51" y="111"/>
                    <a:pt x="50" y="111"/>
                  </a:cubicBezTo>
                  <a:cubicBezTo>
                    <a:pt x="48" y="117"/>
                    <a:pt x="45" y="122"/>
                    <a:pt x="43" y="128"/>
                  </a:cubicBezTo>
                  <a:close/>
                  <a:moveTo>
                    <a:pt x="62" y="115"/>
                  </a:moveTo>
                  <a:cubicBezTo>
                    <a:pt x="59" y="116"/>
                    <a:pt x="58" y="121"/>
                    <a:pt x="57" y="124"/>
                  </a:cubicBezTo>
                  <a:cubicBezTo>
                    <a:pt x="56" y="126"/>
                    <a:pt x="53" y="129"/>
                    <a:pt x="52" y="133"/>
                  </a:cubicBezTo>
                  <a:cubicBezTo>
                    <a:pt x="54" y="134"/>
                    <a:pt x="57" y="136"/>
                    <a:pt x="58" y="138"/>
                  </a:cubicBezTo>
                  <a:cubicBezTo>
                    <a:pt x="61" y="132"/>
                    <a:pt x="64" y="125"/>
                    <a:pt x="66" y="118"/>
                  </a:cubicBezTo>
                  <a:cubicBezTo>
                    <a:pt x="65" y="117"/>
                    <a:pt x="64" y="116"/>
                    <a:pt x="62" y="115"/>
                  </a:cubicBezTo>
                  <a:close/>
                  <a:moveTo>
                    <a:pt x="297" y="139"/>
                  </a:moveTo>
                  <a:cubicBezTo>
                    <a:pt x="297" y="140"/>
                    <a:pt x="297" y="141"/>
                    <a:pt x="298" y="142"/>
                  </a:cubicBezTo>
                  <a:cubicBezTo>
                    <a:pt x="298" y="141"/>
                    <a:pt x="298" y="141"/>
                    <a:pt x="299" y="140"/>
                  </a:cubicBezTo>
                  <a:cubicBezTo>
                    <a:pt x="302" y="141"/>
                    <a:pt x="306" y="140"/>
                    <a:pt x="308" y="140"/>
                  </a:cubicBezTo>
                  <a:cubicBezTo>
                    <a:pt x="314" y="139"/>
                    <a:pt x="320" y="135"/>
                    <a:pt x="323" y="132"/>
                  </a:cubicBezTo>
                  <a:cubicBezTo>
                    <a:pt x="324" y="130"/>
                    <a:pt x="326" y="127"/>
                    <a:pt x="323" y="125"/>
                  </a:cubicBezTo>
                  <a:cubicBezTo>
                    <a:pt x="317" y="134"/>
                    <a:pt x="308" y="138"/>
                    <a:pt x="297" y="139"/>
                  </a:cubicBezTo>
                  <a:close/>
                  <a:moveTo>
                    <a:pt x="326" y="131"/>
                  </a:moveTo>
                  <a:cubicBezTo>
                    <a:pt x="321" y="139"/>
                    <a:pt x="310" y="145"/>
                    <a:pt x="298" y="142"/>
                  </a:cubicBezTo>
                  <a:cubicBezTo>
                    <a:pt x="299" y="146"/>
                    <a:pt x="301" y="150"/>
                    <a:pt x="306" y="148"/>
                  </a:cubicBezTo>
                  <a:cubicBezTo>
                    <a:pt x="316" y="150"/>
                    <a:pt x="327" y="146"/>
                    <a:pt x="330" y="137"/>
                  </a:cubicBezTo>
                  <a:cubicBezTo>
                    <a:pt x="328" y="135"/>
                    <a:pt x="328" y="132"/>
                    <a:pt x="326" y="131"/>
                  </a:cubicBezTo>
                  <a:close/>
                  <a:moveTo>
                    <a:pt x="37" y="140"/>
                  </a:moveTo>
                  <a:cubicBezTo>
                    <a:pt x="36" y="142"/>
                    <a:pt x="35" y="145"/>
                    <a:pt x="34" y="147"/>
                  </a:cubicBezTo>
                  <a:cubicBezTo>
                    <a:pt x="38" y="148"/>
                    <a:pt x="41" y="147"/>
                    <a:pt x="45" y="149"/>
                  </a:cubicBezTo>
                  <a:cubicBezTo>
                    <a:pt x="47" y="150"/>
                    <a:pt x="49" y="153"/>
                    <a:pt x="51" y="154"/>
                  </a:cubicBezTo>
                  <a:cubicBezTo>
                    <a:pt x="52" y="151"/>
                    <a:pt x="53" y="150"/>
                    <a:pt x="54" y="147"/>
                  </a:cubicBezTo>
                  <a:cubicBezTo>
                    <a:pt x="50" y="143"/>
                    <a:pt x="44" y="140"/>
                    <a:pt x="37" y="140"/>
                  </a:cubicBezTo>
                  <a:close/>
                  <a:moveTo>
                    <a:pt x="313" y="160"/>
                  </a:moveTo>
                  <a:cubicBezTo>
                    <a:pt x="320" y="161"/>
                    <a:pt x="328" y="157"/>
                    <a:pt x="332" y="153"/>
                  </a:cubicBezTo>
                  <a:cubicBezTo>
                    <a:pt x="335" y="149"/>
                    <a:pt x="334" y="145"/>
                    <a:pt x="332" y="141"/>
                  </a:cubicBezTo>
                  <a:cubicBezTo>
                    <a:pt x="332" y="141"/>
                    <a:pt x="331" y="141"/>
                    <a:pt x="331" y="141"/>
                  </a:cubicBezTo>
                  <a:cubicBezTo>
                    <a:pt x="326" y="150"/>
                    <a:pt x="312" y="151"/>
                    <a:pt x="302" y="151"/>
                  </a:cubicBezTo>
                  <a:cubicBezTo>
                    <a:pt x="303" y="154"/>
                    <a:pt x="304" y="157"/>
                    <a:pt x="306" y="159"/>
                  </a:cubicBezTo>
                  <a:cubicBezTo>
                    <a:pt x="308" y="159"/>
                    <a:pt x="311" y="160"/>
                    <a:pt x="313" y="160"/>
                  </a:cubicBezTo>
                  <a:close/>
                  <a:moveTo>
                    <a:pt x="114" y="154"/>
                  </a:moveTo>
                  <a:cubicBezTo>
                    <a:pt x="125" y="157"/>
                    <a:pt x="139" y="158"/>
                    <a:pt x="153" y="156"/>
                  </a:cubicBezTo>
                  <a:cubicBezTo>
                    <a:pt x="153" y="152"/>
                    <a:pt x="153" y="149"/>
                    <a:pt x="153" y="145"/>
                  </a:cubicBezTo>
                  <a:cubicBezTo>
                    <a:pt x="139" y="147"/>
                    <a:pt x="124" y="147"/>
                    <a:pt x="115" y="144"/>
                  </a:cubicBezTo>
                  <a:cubicBezTo>
                    <a:pt x="114" y="147"/>
                    <a:pt x="114" y="150"/>
                    <a:pt x="114" y="154"/>
                  </a:cubicBezTo>
                  <a:close/>
                  <a:moveTo>
                    <a:pt x="32" y="153"/>
                  </a:moveTo>
                  <a:cubicBezTo>
                    <a:pt x="40" y="153"/>
                    <a:pt x="44" y="158"/>
                    <a:pt x="49" y="160"/>
                  </a:cubicBezTo>
                  <a:cubicBezTo>
                    <a:pt x="49" y="159"/>
                    <a:pt x="50" y="158"/>
                    <a:pt x="50" y="157"/>
                  </a:cubicBezTo>
                  <a:cubicBezTo>
                    <a:pt x="47" y="152"/>
                    <a:pt x="41" y="150"/>
                    <a:pt x="34" y="149"/>
                  </a:cubicBezTo>
                  <a:cubicBezTo>
                    <a:pt x="34" y="149"/>
                    <a:pt x="33" y="149"/>
                    <a:pt x="33" y="149"/>
                  </a:cubicBezTo>
                  <a:cubicBezTo>
                    <a:pt x="33" y="150"/>
                    <a:pt x="32" y="151"/>
                    <a:pt x="32" y="153"/>
                  </a:cubicBezTo>
                  <a:close/>
                  <a:moveTo>
                    <a:pt x="332" y="156"/>
                  </a:moveTo>
                  <a:cubicBezTo>
                    <a:pt x="326" y="163"/>
                    <a:pt x="317" y="163"/>
                    <a:pt x="307" y="162"/>
                  </a:cubicBezTo>
                  <a:cubicBezTo>
                    <a:pt x="309" y="166"/>
                    <a:pt x="310" y="171"/>
                    <a:pt x="314" y="172"/>
                  </a:cubicBezTo>
                  <a:cubicBezTo>
                    <a:pt x="316" y="173"/>
                    <a:pt x="321" y="173"/>
                    <a:pt x="323" y="173"/>
                  </a:cubicBezTo>
                  <a:cubicBezTo>
                    <a:pt x="331" y="172"/>
                    <a:pt x="337" y="168"/>
                    <a:pt x="339" y="162"/>
                  </a:cubicBezTo>
                  <a:cubicBezTo>
                    <a:pt x="341" y="158"/>
                    <a:pt x="338" y="154"/>
                    <a:pt x="336" y="150"/>
                  </a:cubicBezTo>
                  <a:cubicBezTo>
                    <a:pt x="335" y="152"/>
                    <a:pt x="333" y="155"/>
                    <a:pt x="332" y="156"/>
                  </a:cubicBezTo>
                  <a:close/>
                  <a:moveTo>
                    <a:pt x="30" y="160"/>
                  </a:moveTo>
                  <a:cubicBezTo>
                    <a:pt x="33" y="164"/>
                    <a:pt x="45" y="169"/>
                    <a:pt x="48" y="162"/>
                  </a:cubicBezTo>
                  <a:cubicBezTo>
                    <a:pt x="42" y="159"/>
                    <a:pt x="38" y="155"/>
                    <a:pt x="31" y="154"/>
                  </a:cubicBezTo>
                  <a:cubicBezTo>
                    <a:pt x="30" y="156"/>
                    <a:pt x="30" y="158"/>
                    <a:pt x="30" y="160"/>
                  </a:cubicBezTo>
                  <a:close/>
                  <a:moveTo>
                    <a:pt x="115" y="166"/>
                  </a:moveTo>
                  <a:cubicBezTo>
                    <a:pt x="119" y="167"/>
                    <a:pt x="125" y="169"/>
                    <a:pt x="132" y="169"/>
                  </a:cubicBezTo>
                  <a:cubicBezTo>
                    <a:pt x="138" y="170"/>
                    <a:pt x="149" y="171"/>
                    <a:pt x="152" y="167"/>
                  </a:cubicBezTo>
                  <a:cubicBezTo>
                    <a:pt x="153" y="165"/>
                    <a:pt x="152" y="160"/>
                    <a:pt x="152" y="159"/>
                  </a:cubicBezTo>
                  <a:cubicBezTo>
                    <a:pt x="139" y="159"/>
                    <a:pt x="125" y="160"/>
                    <a:pt x="114" y="156"/>
                  </a:cubicBezTo>
                  <a:cubicBezTo>
                    <a:pt x="114" y="160"/>
                    <a:pt x="113" y="164"/>
                    <a:pt x="115" y="1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39" name="Freeform 107"/>
            <p:cNvSpPr>
              <a:spLocks noEditPoints="1"/>
            </p:cNvSpPr>
            <p:nvPr/>
          </p:nvSpPr>
          <p:spPr bwMode="auto">
            <a:xfrm>
              <a:off x="7893218" y="3755274"/>
              <a:ext cx="97606" cy="368593"/>
            </a:xfrm>
            <a:custGeom>
              <a:avLst/>
              <a:gdLst>
                <a:gd name="T0" fmla="*/ 28 w 31"/>
                <a:gd name="T1" fmla="*/ 114 h 117"/>
                <a:gd name="T2" fmla="*/ 4 w 31"/>
                <a:gd name="T3" fmla="*/ 114 h 117"/>
                <a:gd name="T4" fmla="*/ 2 w 31"/>
                <a:gd name="T5" fmla="*/ 91 h 117"/>
                <a:gd name="T6" fmla="*/ 3 w 31"/>
                <a:gd name="T7" fmla="*/ 67 h 117"/>
                <a:gd name="T8" fmla="*/ 2 w 31"/>
                <a:gd name="T9" fmla="*/ 61 h 117"/>
                <a:gd name="T10" fmla="*/ 2 w 31"/>
                <a:gd name="T11" fmla="*/ 34 h 117"/>
                <a:gd name="T12" fmla="*/ 1 w 31"/>
                <a:gd name="T13" fmla="*/ 18 h 117"/>
                <a:gd name="T14" fmla="*/ 2 w 31"/>
                <a:gd name="T15" fmla="*/ 5 h 117"/>
                <a:gd name="T16" fmla="*/ 7 w 31"/>
                <a:gd name="T17" fmla="*/ 1 h 117"/>
                <a:gd name="T18" fmla="*/ 12 w 31"/>
                <a:gd name="T19" fmla="*/ 1 h 117"/>
                <a:gd name="T20" fmla="*/ 29 w 31"/>
                <a:gd name="T21" fmla="*/ 7 h 117"/>
                <a:gd name="T22" fmla="*/ 29 w 31"/>
                <a:gd name="T23" fmla="*/ 24 h 117"/>
                <a:gd name="T24" fmla="*/ 29 w 31"/>
                <a:gd name="T25" fmla="*/ 82 h 117"/>
                <a:gd name="T26" fmla="*/ 28 w 31"/>
                <a:gd name="T27" fmla="*/ 114 h 117"/>
                <a:gd name="T28" fmla="*/ 9 w 31"/>
                <a:gd name="T29" fmla="*/ 112 h 117"/>
                <a:gd name="T30" fmla="*/ 19 w 31"/>
                <a:gd name="T31" fmla="*/ 112 h 117"/>
                <a:gd name="T32" fmla="*/ 26 w 31"/>
                <a:gd name="T33" fmla="*/ 108 h 117"/>
                <a:gd name="T34" fmla="*/ 26 w 31"/>
                <a:gd name="T35" fmla="*/ 97 h 117"/>
                <a:gd name="T36" fmla="*/ 26 w 31"/>
                <a:gd name="T37" fmla="*/ 76 h 117"/>
                <a:gd name="T38" fmla="*/ 27 w 31"/>
                <a:gd name="T39" fmla="*/ 24 h 117"/>
                <a:gd name="T40" fmla="*/ 27 w 31"/>
                <a:gd name="T41" fmla="*/ 10 h 117"/>
                <a:gd name="T42" fmla="*/ 21 w 31"/>
                <a:gd name="T43" fmla="*/ 5 h 117"/>
                <a:gd name="T44" fmla="*/ 7 w 31"/>
                <a:gd name="T45" fmla="*/ 5 h 117"/>
                <a:gd name="T46" fmla="*/ 4 w 31"/>
                <a:gd name="T47" fmla="*/ 13 h 117"/>
                <a:gd name="T48" fmla="*/ 4 w 31"/>
                <a:gd name="T49" fmla="*/ 15 h 117"/>
                <a:gd name="T50" fmla="*/ 5 w 31"/>
                <a:gd name="T51" fmla="*/ 54 h 117"/>
                <a:gd name="T52" fmla="*/ 4 w 31"/>
                <a:gd name="T53" fmla="*/ 106 h 117"/>
                <a:gd name="T54" fmla="*/ 4 w 31"/>
                <a:gd name="T55" fmla="*/ 109 h 117"/>
                <a:gd name="T56" fmla="*/ 8 w 31"/>
                <a:gd name="T57" fmla="*/ 113 h 117"/>
                <a:gd name="T58" fmla="*/ 9 w 31"/>
                <a:gd name="T59" fmla="*/ 112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1" h="117">
                  <a:moveTo>
                    <a:pt x="28" y="114"/>
                  </a:moveTo>
                  <a:cubicBezTo>
                    <a:pt x="22" y="117"/>
                    <a:pt x="12" y="117"/>
                    <a:pt x="4" y="114"/>
                  </a:cubicBezTo>
                  <a:cubicBezTo>
                    <a:pt x="0" y="108"/>
                    <a:pt x="2" y="100"/>
                    <a:pt x="2" y="91"/>
                  </a:cubicBezTo>
                  <a:cubicBezTo>
                    <a:pt x="2" y="83"/>
                    <a:pt x="3" y="75"/>
                    <a:pt x="3" y="67"/>
                  </a:cubicBezTo>
                  <a:cubicBezTo>
                    <a:pt x="3" y="65"/>
                    <a:pt x="2" y="63"/>
                    <a:pt x="2" y="61"/>
                  </a:cubicBezTo>
                  <a:cubicBezTo>
                    <a:pt x="3" y="51"/>
                    <a:pt x="2" y="42"/>
                    <a:pt x="2" y="34"/>
                  </a:cubicBezTo>
                  <a:cubicBezTo>
                    <a:pt x="1" y="28"/>
                    <a:pt x="1" y="23"/>
                    <a:pt x="1" y="18"/>
                  </a:cubicBezTo>
                  <a:cubicBezTo>
                    <a:pt x="2" y="14"/>
                    <a:pt x="0" y="9"/>
                    <a:pt x="2" y="5"/>
                  </a:cubicBezTo>
                  <a:cubicBezTo>
                    <a:pt x="3" y="3"/>
                    <a:pt x="6" y="1"/>
                    <a:pt x="7" y="1"/>
                  </a:cubicBezTo>
                  <a:cubicBezTo>
                    <a:pt x="8" y="1"/>
                    <a:pt x="10" y="1"/>
                    <a:pt x="12" y="1"/>
                  </a:cubicBezTo>
                  <a:cubicBezTo>
                    <a:pt x="19" y="1"/>
                    <a:pt x="26" y="0"/>
                    <a:pt x="29" y="7"/>
                  </a:cubicBezTo>
                  <a:cubicBezTo>
                    <a:pt x="31" y="13"/>
                    <a:pt x="29" y="19"/>
                    <a:pt x="29" y="24"/>
                  </a:cubicBezTo>
                  <a:cubicBezTo>
                    <a:pt x="28" y="41"/>
                    <a:pt x="29" y="64"/>
                    <a:pt x="29" y="82"/>
                  </a:cubicBezTo>
                  <a:cubicBezTo>
                    <a:pt x="29" y="94"/>
                    <a:pt x="30" y="104"/>
                    <a:pt x="28" y="114"/>
                  </a:cubicBezTo>
                  <a:close/>
                  <a:moveTo>
                    <a:pt x="9" y="112"/>
                  </a:moveTo>
                  <a:cubicBezTo>
                    <a:pt x="10" y="113"/>
                    <a:pt x="16" y="114"/>
                    <a:pt x="19" y="112"/>
                  </a:cubicBezTo>
                  <a:cubicBezTo>
                    <a:pt x="23" y="114"/>
                    <a:pt x="26" y="112"/>
                    <a:pt x="26" y="108"/>
                  </a:cubicBezTo>
                  <a:cubicBezTo>
                    <a:pt x="27" y="105"/>
                    <a:pt x="26" y="101"/>
                    <a:pt x="26" y="97"/>
                  </a:cubicBezTo>
                  <a:cubicBezTo>
                    <a:pt x="27" y="90"/>
                    <a:pt x="26" y="83"/>
                    <a:pt x="26" y="76"/>
                  </a:cubicBezTo>
                  <a:cubicBezTo>
                    <a:pt x="27" y="56"/>
                    <a:pt x="26" y="43"/>
                    <a:pt x="27" y="24"/>
                  </a:cubicBezTo>
                  <a:cubicBezTo>
                    <a:pt x="27" y="19"/>
                    <a:pt x="28" y="13"/>
                    <a:pt x="27" y="10"/>
                  </a:cubicBezTo>
                  <a:cubicBezTo>
                    <a:pt x="26" y="8"/>
                    <a:pt x="24" y="6"/>
                    <a:pt x="21" y="5"/>
                  </a:cubicBezTo>
                  <a:cubicBezTo>
                    <a:pt x="17" y="2"/>
                    <a:pt x="10" y="5"/>
                    <a:pt x="7" y="5"/>
                  </a:cubicBezTo>
                  <a:cubicBezTo>
                    <a:pt x="4" y="6"/>
                    <a:pt x="4" y="10"/>
                    <a:pt x="4" y="13"/>
                  </a:cubicBezTo>
                  <a:cubicBezTo>
                    <a:pt x="4" y="13"/>
                    <a:pt x="4" y="14"/>
                    <a:pt x="4" y="15"/>
                  </a:cubicBezTo>
                  <a:cubicBezTo>
                    <a:pt x="3" y="27"/>
                    <a:pt x="4" y="41"/>
                    <a:pt x="5" y="54"/>
                  </a:cubicBezTo>
                  <a:cubicBezTo>
                    <a:pt x="6" y="71"/>
                    <a:pt x="4" y="91"/>
                    <a:pt x="4" y="106"/>
                  </a:cubicBezTo>
                  <a:cubicBezTo>
                    <a:pt x="4" y="107"/>
                    <a:pt x="5" y="108"/>
                    <a:pt x="4" y="109"/>
                  </a:cubicBezTo>
                  <a:cubicBezTo>
                    <a:pt x="6" y="110"/>
                    <a:pt x="7" y="112"/>
                    <a:pt x="8" y="113"/>
                  </a:cubicBezTo>
                  <a:cubicBezTo>
                    <a:pt x="8" y="112"/>
                    <a:pt x="8" y="111"/>
                    <a:pt x="9" y="1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Arial"/>
                <a:ea typeface="微软雅黑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71823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7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2" presetClass="emph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Rot by="120000">
                                      <p:cBhvr>
                                        <p:cTn id="2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8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A_椭圆 31"/>
          <p:cNvSpPr/>
          <p:nvPr>
            <p:custDataLst>
              <p:tags r:id="rId1"/>
            </p:custDataLst>
          </p:nvPr>
        </p:nvSpPr>
        <p:spPr>
          <a:xfrm>
            <a:off x="1033710" y="464733"/>
            <a:ext cx="748444" cy="1006585"/>
          </a:xfrm>
          <a:custGeom>
            <a:avLst/>
            <a:gdLst>
              <a:gd name="connsiteX0" fmla="*/ 0 w 656493"/>
              <a:gd name="connsiteY0" fmla="*/ 316523 h 633046"/>
              <a:gd name="connsiteX1" fmla="*/ 328247 w 656493"/>
              <a:gd name="connsiteY1" fmla="*/ 0 h 633046"/>
              <a:gd name="connsiteX2" fmla="*/ 656494 w 656493"/>
              <a:gd name="connsiteY2" fmla="*/ 316523 h 633046"/>
              <a:gd name="connsiteX3" fmla="*/ 328247 w 656493"/>
              <a:gd name="connsiteY3" fmla="*/ 633046 h 633046"/>
              <a:gd name="connsiteX4" fmla="*/ 0 w 656493"/>
              <a:gd name="connsiteY4" fmla="*/ 316523 h 633046"/>
              <a:gd name="connsiteX0" fmla="*/ 328247 w 656494"/>
              <a:gd name="connsiteY0" fmla="*/ 0 h 633046"/>
              <a:gd name="connsiteX1" fmla="*/ 656494 w 656494"/>
              <a:gd name="connsiteY1" fmla="*/ 316523 h 633046"/>
              <a:gd name="connsiteX2" fmla="*/ 328247 w 656494"/>
              <a:gd name="connsiteY2" fmla="*/ 633046 h 633046"/>
              <a:gd name="connsiteX3" fmla="*/ 0 w 656494"/>
              <a:gd name="connsiteY3" fmla="*/ 316523 h 633046"/>
              <a:gd name="connsiteX4" fmla="*/ 419687 w 656494"/>
              <a:gd name="connsiteY4" fmla="*/ 91440 h 633046"/>
              <a:gd name="connsiteX0" fmla="*/ 402964 w 731211"/>
              <a:gd name="connsiteY0" fmla="*/ 0 h 633046"/>
              <a:gd name="connsiteX1" fmla="*/ 731211 w 731211"/>
              <a:gd name="connsiteY1" fmla="*/ 316523 h 633046"/>
              <a:gd name="connsiteX2" fmla="*/ 402964 w 731211"/>
              <a:gd name="connsiteY2" fmla="*/ 633046 h 633046"/>
              <a:gd name="connsiteX3" fmla="*/ 74717 w 731211"/>
              <a:gd name="connsiteY3" fmla="*/ 316523 h 633046"/>
              <a:gd name="connsiteX4" fmla="*/ 161895 w 731211"/>
              <a:gd name="connsiteY4" fmla="*/ 152400 h 633046"/>
              <a:gd name="connsiteX0" fmla="*/ 353700 w 681947"/>
              <a:gd name="connsiteY0" fmla="*/ 0 h 633046"/>
              <a:gd name="connsiteX1" fmla="*/ 681947 w 681947"/>
              <a:gd name="connsiteY1" fmla="*/ 316523 h 633046"/>
              <a:gd name="connsiteX2" fmla="*/ 353700 w 681947"/>
              <a:gd name="connsiteY2" fmla="*/ 633046 h 633046"/>
              <a:gd name="connsiteX3" fmla="*/ 25453 w 681947"/>
              <a:gd name="connsiteY3" fmla="*/ 316523 h 633046"/>
              <a:gd name="connsiteX4" fmla="*/ 112631 w 681947"/>
              <a:gd name="connsiteY4" fmla="*/ 152400 h 633046"/>
              <a:gd name="connsiteX0" fmla="*/ 341249 w 669496"/>
              <a:gd name="connsiteY0" fmla="*/ 0 h 633046"/>
              <a:gd name="connsiteX1" fmla="*/ 669496 w 669496"/>
              <a:gd name="connsiteY1" fmla="*/ 316523 h 633046"/>
              <a:gd name="connsiteX2" fmla="*/ 341249 w 669496"/>
              <a:gd name="connsiteY2" fmla="*/ 633046 h 633046"/>
              <a:gd name="connsiteX3" fmla="*/ 13002 w 669496"/>
              <a:gd name="connsiteY3" fmla="*/ 316523 h 633046"/>
              <a:gd name="connsiteX4" fmla="*/ 100180 w 669496"/>
              <a:gd name="connsiteY4" fmla="*/ 152400 h 633046"/>
              <a:gd name="connsiteX0" fmla="*/ 347951 w 676198"/>
              <a:gd name="connsiteY0" fmla="*/ 0 h 633046"/>
              <a:gd name="connsiteX1" fmla="*/ 676198 w 676198"/>
              <a:gd name="connsiteY1" fmla="*/ 316523 h 633046"/>
              <a:gd name="connsiteX2" fmla="*/ 347951 w 676198"/>
              <a:gd name="connsiteY2" fmla="*/ 633046 h 633046"/>
              <a:gd name="connsiteX3" fmla="*/ 19704 w 676198"/>
              <a:gd name="connsiteY3" fmla="*/ 316523 h 633046"/>
              <a:gd name="connsiteX4" fmla="*/ 79173 w 676198"/>
              <a:gd name="connsiteY4" fmla="*/ 113607 h 633046"/>
              <a:gd name="connsiteX0" fmla="*/ 333371 w 661618"/>
              <a:gd name="connsiteY0" fmla="*/ 0 h 633046"/>
              <a:gd name="connsiteX1" fmla="*/ 661618 w 661618"/>
              <a:gd name="connsiteY1" fmla="*/ 316523 h 633046"/>
              <a:gd name="connsiteX2" fmla="*/ 333371 w 661618"/>
              <a:gd name="connsiteY2" fmla="*/ 633046 h 633046"/>
              <a:gd name="connsiteX3" fmla="*/ 5124 w 661618"/>
              <a:gd name="connsiteY3" fmla="*/ 316523 h 633046"/>
              <a:gd name="connsiteX4" fmla="*/ 64593 w 661618"/>
              <a:gd name="connsiteY4" fmla="*/ 113607 h 633046"/>
              <a:gd name="connsiteX0" fmla="*/ 178200 w 661618"/>
              <a:gd name="connsiteY0" fmla="*/ 0 h 583170"/>
              <a:gd name="connsiteX1" fmla="*/ 661618 w 661618"/>
              <a:gd name="connsiteY1" fmla="*/ 266647 h 583170"/>
              <a:gd name="connsiteX2" fmla="*/ 333371 w 661618"/>
              <a:gd name="connsiteY2" fmla="*/ 583170 h 583170"/>
              <a:gd name="connsiteX3" fmla="*/ 5124 w 661618"/>
              <a:gd name="connsiteY3" fmla="*/ 266647 h 583170"/>
              <a:gd name="connsiteX4" fmla="*/ 64593 w 661618"/>
              <a:gd name="connsiteY4" fmla="*/ 63731 h 583170"/>
              <a:gd name="connsiteX0" fmla="*/ 178200 w 662133"/>
              <a:gd name="connsiteY0" fmla="*/ 66578 h 649748"/>
              <a:gd name="connsiteX1" fmla="*/ 412660 w 662133"/>
              <a:gd name="connsiteY1" fmla="*/ 10947 h 649748"/>
              <a:gd name="connsiteX2" fmla="*/ 661618 w 662133"/>
              <a:gd name="connsiteY2" fmla="*/ 333225 h 649748"/>
              <a:gd name="connsiteX3" fmla="*/ 333371 w 662133"/>
              <a:gd name="connsiteY3" fmla="*/ 649748 h 649748"/>
              <a:gd name="connsiteX4" fmla="*/ 5124 w 662133"/>
              <a:gd name="connsiteY4" fmla="*/ 333225 h 649748"/>
              <a:gd name="connsiteX5" fmla="*/ 64593 w 662133"/>
              <a:gd name="connsiteY5" fmla="*/ 130309 h 649748"/>
              <a:gd name="connsiteX0" fmla="*/ 178200 w 662148"/>
              <a:gd name="connsiteY0" fmla="*/ 66578 h 649748"/>
              <a:gd name="connsiteX1" fmla="*/ 412660 w 662148"/>
              <a:gd name="connsiteY1" fmla="*/ 10947 h 649748"/>
              <a:gd name="connsiteX2" fmla="*/ 661618 w 662148"/>
              <a:gd name="connsiteY2" fmla="*/ 333225 h 649748"/>
              <a:gd name="connsiteX3" fmla="*/ 333371 w 662148"/>
              <a:gd name="connsiteY3" fmla="*/ 649748 h 649748"/>
              <a:gd name="connsiteX4" fmla="*/ 5124 w 662148"/>
              <a:gd name="connsiteY4" fmla="*/ 333225 h 649748"/>
              <a:gd name="connsiteX5" fmla="*/ 64593 w 662148"/>
              <a:gd name="connsiteY5" fmla="*/ 130309 h 649748"/>
              <a:gd name="connsiteX0" fmla="*/ 178200 w 662148"/>
              <a:gd name="connsiteY0" fmla="*/ 61032 h 644202"/>
              <a:gd name="connsiteX1" fmla="*/ 412660 w 662148"/>
              <a:gd name="connsiteY1" fmla="*/ 5401 h 644202"/>
              <a:gd name="connsiteX2" fmla="*/ 661618 w 662148"/>
              <a:gd name="connsiteY2" fmla="*/ 327679 h 644202"/>
              <a:gd name="connsiteX3" fmla="*/ 333371 w 662148"/>
              <a:gd name="connsiteY3" fmla="*/ 644202 h 644202"/>
              <a:gd name="connsiteX4" fmla="*/ 5124 w 662148"/>
              <a:gd name="connsiteY4" fmla="*/ 327679 h 644202"/>
              <a:gd name="connsiteX5" fmla="*/ 64593 w 662148"/>
              <a:gd name="connsiteY5" fmla="*/ 124763 h 644202"/>
              <a:gd name="connsiteX0" fmla="*/ 178200 w 662148"/>
              <a:gd name="connsiteY0" fmla="*/ 75865 h 659035"/>
              <a:gd name="connsiteX1" fmla="*/ 168819 w 662148"/>
              <a:gd name="connsiteY1" fmla="*/ 31317 h 659035"/>
              <a:gd name="connsiteX2" fmla="*/ 412660 w 662148"/>
              <a:gd name="connsiteY2" fmla="*/ 20234 h 659035"/>
              <a:gd name="connsiteX3" fmla="*/ 661618 w 662148"/>
              <a:gd name="connsiteY3" fmla="*/ 342512 h 659035"/>
              <a:gd name="connsiteX4" fmla="*/ 333371 w 662148"/>
              <a:gd name="connsiteY4" fmla="*/ 659035 h 659035"/>
              <a:gd name="connsiteX5" fmla="*/ 5124 w 662148"/>
              <a:gd name="connsiteY5" fmla="*/ 342512 h 659035"/>
              <a:gd name="connsiteX6" fmla="*/ 64593 w 662148"/>
              <a:gd name="connsiteY6" fmla="*/ 139596 h 659035"/>
              <a:gd name="connsiteX0" fmla="*/ 178200 w 662148"/>
              <a:gd name="connsiteY0" fmla="*/ 68901 h 652071"/>
              <a:gd name="connsiteX1" fmla="*/ 130026 w 662148"/>
              <a:gd name="connsiteY1" fmla="*/ 68688 h 652071"/>
              <a:gd name="connsiteX2" fmla="*/ 412660 w 662148"/>
              <a:gd name="connsiteY2" fmla="*/ 13270 h 652071"/>
              <a:gd name="connsiteX3" fmla="*/ 661618 w 662148"/>
              <a:gd name="connsiteY3" fmla="*/ 335548 h 652071"/>
              <a:gd name="connsiteX4" fmla="*/ 333371 w 662148"/>
              <a:gd name="connsiteY4" fmla="*/ 652071 h 652071"/>
              <a:gd name="connsiteX5" fmla="*/ 5124 w 662148"/>
              <a:gd name="connsiteY5" fmla="*/ 335548 h 652071"/>
              <a:gd name="connsiteX6" fmla="*/ 64593 w 662148"/>
              <a:gd name="connsiteY6" fmla="*/ 132632 h 652071"/>
              <a:gd name="connsiteX0" fmla="*/ 178200 w 662220"/>
              <a:gd name="connsiteY0" fmla="*/ 68901 h 652071"/>
              <a:gd name="connsiteX1" fmla="*/ 130026 w 662220"/>
              <a:gd name="connsiteY1" fmla="*/ 68688 h 652071"/>
              <a:gd name="connsiteX2" fmla="*/ 412660 w 662220"/>
              <a:gd name="connsiteY2" fmla="*/ 13270 h 652071"/>
              <a:gd name="connsiteX3" fmla="*/ 661618 w 662220"/>
              <a:gd name="connsiteY3" fmla="*/ 335548 h 652071"/>
              <a:gd name="connsiteX4" fmla="*/ 333371 w 662220"/>
              <a:gd name="connsiteY4" fmla="*/ 652071 h 652071"/>
              <a:gd name="connsiteX5" fmla="*/ 5124 w 662220"/>
              <a:gd name="connsiteY5" fmla="*/ 335548 h 652071"/>
              <a:gd name="connsiteX6" fmla="*/ 64593 w 662220"/>
              <a:gd name="connsiteY6" fmla="*/ 132632 h 652071"/>
              <a:gd name="connsiteX0" fmla="*/ 178200 w 662220"/>
              <a:gd name="connsiteY0" fmla="*/ 58449 h 641619"/>
              <a:gd name="connsiteX1" fmla="*/ 130026 w 662220"/>
              <a:gd name="connsiteY1" fmla="*/ 58236 h 641619"/>
              <a:gd name="connsiteX2" fmla="*/ 412660 w 662220"/>
              <a:gd name="connsiteY2" fmla="*/ 2818 h 641619"/>
              <a:gd name="connsiteX3" fmla="*/ 661618 w 662220"/>
              <a:gd name="connsiteY3" fmla="*/ 325096 h 641619"/>
              <a:gd name="connsiteX4" fmla="*/ 333371 w 662220"/>
              <a:gd name="connsiteY4" fmla="*/ 641619 h 641619"/>
              <a:gd name="connsiteX5" fmla="*/ 5124 w 662220"/>
              <a:gd name="connsiteY5" fmla="*/ 325096 h 641619"/>
              <a:gd name="connsiteX6" fmla="*/ 64593 w 662220"/>
              <a:gd name="connsiteY6" fmla="*/ 122180 h 641619"/>
              <a:gd name="connsiteX0" fmla="*/ 178200 w 662220"/>
              <a:gd name="connsiteY0" fmla="*/ 58449 h 641619"/>
              <a:gd name="connsiteX1" fmla="*/ 130026 w 662220"/>
              <a:gd name="connsiteY1" fmla="*/ 58236 h 641619"/>
              <a:gd name="connsiteX2" fmla="*/ 412660 w 662220"/>
              <a:gd name="connsiteY2" fmla="*/ 2818 h 641619"/>
              <a:gd name="connsiteX3" fmla="*/ 661618 w 662220"/>
              <a:gd name="connsiteY3" fmla="*/ 325096 h 641619"/>
              <a:gd name="connsiteX4" fmla="*/ 333371 w 662220"/>
              <a:gd name="connsiteY4" fmla="*/ 641619 h 641619"/>
              <a:gd name="connsiteX5" fmla="*/ 5124 w 662220"/>
              <a:gd name="connsiteY5" fmla="*/ 325096 h 641619"/>
              <a:gd name="connsiteX6" fmla="*/ 64593 w 662220"/>
              <a:gd name="connsiteY6" fmla="*/ 122180 h 641619"/>
              <a:gd name="connsiteX0" fmla="*/ 178200 w 662220"/>
              <a:gd name="connsiteY0" fmla="*/ 58449 h 641619"/>
              <a:gd name="connsiteX1" fmla="*/ 130026 w 662220"/>
              <a:gd name="connsiteY1" fmla="*/ 58236 h 641619"/>
              <a:gd name="connsiteX2" fmla="*/ 412660 w 662220"/>
              <a:gd name="connsiteY2" fmla="*/ 2818 h 641619"/>
              <a:gd name="connsiteX3" fmla="*/ 661618 w 662220"/>
              <a:gd name="connsiteY3" fmla="*/ 325096 h 641619"/>
              <a:gd name="connsiteX4" fmla="*/ 333371 w 662220"/>
              <a:gd name="connsiteY4" fmla="*/ 641619 h 641619"/>
              <a:gd name="connsiteX5" fmla="*/ 5124 w 662220"/>
              <a:gd name="connsiteY5" fmla="*/ 325096 h 641619"/>
              <a:gd name="connsiteX6" fmla="*/ 64593 w 662220"/>
              <a:gd name="connsiteY6" fmla="*/ 122180 h 641619"/>
              <a:gd name="connsiteX0" fmla="*/ 178200 w 662220"/>
              <a:gd name="connsiteY0" fmla="*/ 58449 h 641619"/>
              <a:gd name="connsiteX1" fmla="*/ 130026 w 662220"/>
              <a:gd name="connsiteY1" fmla="*/ 58236 h 641619"/>
              <a:gd name="connsiteX2" fmla="*/ 412660 w 662220"/>
              <a:gd name="connsiteY2" fmla="*/ 2818 h 641619"/>
              <a:gd name="connsiteX3" fmla="*/ 661618 w 662220"/>
              <a:gd name="connsiteY3" fmla="*/ 325096 h 641619"/>
              <a:gd name="connsiteX4" fmla="*/ 333371 w 662220"/>
              <a:gd name="connsiteY4" fmla="*/ 641619 h 641619"/>
              <a:gd name="connsiteX5" fmla="*/ 5124 w 662220"/>
              <a:gd name="connsiteY5" fmla="*/ 325096 h 641619"/>
              <a:gd name="connsiteX6" fmla="*/ 64593 w 662220"/>
              <a:gd name="connsiteY6" fmla="*/ 122180 h 641619"/>
              <a:gd name="connsiteX0" fmla="*/ 178200 w 662220"/>
              <a:gd name="connsiteY0" fmla="*/ 58449 h 641619"/>
              <a:gd name="connsiteX1" fmla="*/ 130026 w 662220"/>
              <a:gd name="connsiteY1" fmla="*/ 58236 h 641619"/>
              <a:gd name="connsiteX2" fmla="*/ 412660 w 662220"/>
              <a:gd name="connsiteY2" fmla="*/ 2818 h 641619"/>
              <a:gd name="connsiteX3" fmla="*/ 661618 w 662220"/>
              <a:gd name="connsiteY3" fmla="*/ 325096 h 641619"/>
              <a:gd name="connsiteX4" fmla="*/ 333371 w 662220"/>
              <a:gd name="connsiteY4" fmla="*/ 641619 h 641619"/>
              <a:gd name="connsiteX5" fmla="*/ 5124 w 662220"/>
              <a:gd name="connsiteY5" fmla="*/ 325096 h 641619"/>
              <a:gd name="connsiteX6" fmla="*/ 64593 w 662220"/>
              <a:gd name="connsiteY6" fmla="*/ 122180 h 641619"/>
              <a:gd name="connsiteX0" fmla="*/ 176252 w 660272"/>
              <a:gd name="connsiteY0" fmla="*/ 58449 h 641619"/>
              <a:gd name="connsiteX1" fmla="*/ 128078 w 660272"/>
              <a:gd name="connsiteY1" fmla="*/ 58236 h 641619"/>
              <a:gd name="connsiteX2" fmla="*/ 410712 w 660272"/>
              <a:gd name="connsiteY2" fmla="*/ 2818 h 641619"/>
              <a:gd name="connsiteX3" fmla="*/ 659670 w 660272"/>
              <a:gd name="connsiteY3" fmla="*/ 325096 h 641619"/>
              <a:gd name="connsiteX4" fmla="*/ 331423 w 660272"/>
              <a:gd name="connsiteY4" fmla="*/ 641619 h 641619"/>
              <a:gd name="connsiteX5" fmla="*/ 3176 w 660272"/>
              <a:gd name="connsiteY5" fmla="*/ 325096 h 641619"/>
              <a:gd name="connsiteX6" fmla="*/ 62645 w 660272"/>
              <a:gd name="connsiteY6" fmla="*/ 122180 h 641619"/>
              <a:gd name="connsiteX0" fmla="*/ 253837 w 660272"/>
              <a:gd name="connsiteY0" fmla="*/ 30740 h 641619"/>
              <a:gd name="connsiteX1" fmla="*/ 128078 w 660272"/>
              <a:gd name="connsiteY1" fmla="*/ 58236 h 641619"/>
              <a:gd name="connsiteX2" fmla="*/ 410712 w 660272"/>
              <a:gd name="connsiteY2" fmla="*/ 2818 h 641619"/>
              <a:gd name="connsiteX3" fmla="*/ 659670 w 660272"/>
              <a:gd name="connsiteY3" fmla="*/ 325096 h 641619"/>
              <a:gd name="connsiteX4" fmla="*/ 331423 w 660272"/>
              <a:gd name="connsiteY4" fmla="*/ 641619 h 641619"/>
              <a:gd name="connsiteX5" fmla="*/ 3176 w 660272"/>
              <a:gd name="connsiteY5" fmla="*/ 325096 h 641619"/>
              <a:gd name="connsiteX6" fmla="*/ 62645 w 660272"/>
              <a:gd name="connsiteY6" fmla="*/ 122180 h 641619"/>
              <a:gd name="connsiteX0" fmla="*/ 253837 w 660191"/>
              <a:gd name="connsiteY0" fmla="*/ 41069 h 651948"/>
              <a:gd name="connsiteX1" fmla="*/ 161329 w 660191"/>
              <a:gd name="connsiteY1" fmla="*/ 63023 h 651948"/>
              <a:gd name="connsiteX2" fmla="*/ 410712 w 660191"/>
              <a:gd name="connsiteY2" fmla="*/ 13147 h 651948"/>
              <a:gd name="connsiteX3" fmla="*/ 659670 w 660191"/>
              <a:gd name="connsiteY3" fmla="*/ 335425 h 651948"/>
              <a:gd name="connsiteX4" fmla="*/ 331423 w 660191"/>
              <a:gd name="connsiteY4" fmla="*/ 651948 h 651948"/>
              <a:gd name="connsiteX5" fmla="*/ 3176 w 660191"/>
              <a:gd name="connsiteY5" fmla="*/ 335425 h 651948"/>
              <a:gd name="connsiteX6" fmla="*/ 62645 w 660191"/>
              <a:gd name="connsiteY6" fmla="*/ 132509 h 651948"/>
              <a:gd name="connsiteX0" fmla="*/ 253837 w 660897"/>
              <a:gd name="connsiteY0" fmla="*/ 45475 h 656354"/>
              <a:gd name="connsiteX1" fmla="*/ 161329 w 660897"/>
              <a:gd name="connsiteY1" fmla="*/ 67429 h 656354"/>
              <a:gd name="connsiteX2" fmla="*/ 410712 w 660897"/>
              <a:gd name="connsiteY2" fmla="*/ 17553 h 656354"/>
              <a:gd name="connsiteX3" fmla="*/ 659670 w 660897"/>
              <a:gd name="connsiteY3" fmla="*/ 339831 h 656354"/>
              <a:gd name="connsiteX4" fmla="*/ 331423 w 660897"/>
              <a:gd name="connsiteY4" fmla="*/ 656354 h 656354"/>
              <a:gd name="connsiteX5" fmla="*/ 3176 w 660897"/>
              <a:gd name="connsiteY5" fmla="*/ 339831 h 656354"/>
              <a:gd name="connsiteX6" fmla="*/ 62645 w 660897"/>
              <a:gd name="connsiteY6" fmla="*/ 136915 h 656354"/>
              <a:gd name="connsiteX0" fmla="*/ 253837 w 660406"/>
              <a:gd name="connsiteY0" fmla="*/ 41070 h 651949"/>
              <a:gd name="connsiteX1" fmla="*/ 161329 w 660406"/>
              <a:gd name="connsiteY1" fmla="*/ 63024 h 651949"/>
              <a:gd name="connsiteX2" fmla="*/ 410712 w 660406"/>
              <a:gd name="connsiteY2" fmla="*/ 13148 h 651949"/>
              <a:gd name="connsiteX3" fmla="*/ 659670 w 660406"/>
              <a:gd name="connsiteY3" fmla="*/ 335426 h 651949"/>
              <a:gd name="connsiteX4" fmla="*/ 331423 w 660406"/>
              <a:gd name="connsiteY4" fmla="*/ 651949 h 651949"/>
              <a:gd name="connsiteX5" fmla="*/ 3176 w 660406"/>
              <a:gd name="connsiteY5" fmla="*/ 335426 h 651949"/>
              <a:gd name="connsiteX6" fmla="*/ 62645 w 660406"/>
              <a:gd name="connsiteY6" fmla="*/ 132510 h 651949"/>
              <a:gd name="connsiteX0" fmla="*/ 161329 w 660406"/>
              <a:gd name="connsiteY0" fmla="*/ 63024 h 651949"/>
              <a:gd name="connsiteX1" fmla="*/ 410712 w 660406"/>
              <a:gd name="connsiteY1" fmla="*/ 13148 h 651949"/>
              <a:gd name="connsiteX2" fmla="*/ 659670 w 660406"/>
              <a:gd name="connsiteY2" fmla="*/ 335426 h 651949"/>
              <a:gd name="connsiteX3" fmla="*/ 331423 w 660406"/>
              <a:gd name="connsiteY3" fmla="*/ 651949 h 651949"/>
              <a:gd name="connsiteX4" fmla="*/ 3176 w 660406"/>
              <a:gd name="connsiteY4" fmla="*/ 335426 h 651949"/>
              <a:gd name="connsiteX5" fmla="*/ 62645 w 660406"/>
              <a:gd name="connsiteY5" fmla="*/ 132510 h 651949"/>
              <a:gd name="connsiteX0" fmla="*/ 128078 w 660207"/>
              <a:gd name="connsiteY0" fmla="*/ 63024 h 651949"/>
              <a:gd name="connsiteX1" fmla="*/ 410712 w 660207"/>
              <a:gd name="connsiteY1" fmla="*/ 13148 h 651949"/>
              <a:gd name="connsiteX2" fmla="*/ 659670 w 660207"/>
              <a:gd name="connsiteY2" fmla="*/ 335426 h 651949"/>
              <a:gd name="connsiteX3" fmla="*/ 331423 w 660207"/>
              <a:gd name="connsiteY3" fmla="*/ 651949 h 651949"/>
              <a:gd name="connsiteX4" fmla="*/ 3176 w 660207"/>
              <a:gd name="connsiteY4" fmla="*/ 335426 h 651949"/>
              <a:gd name="connsiteX5" fmla="*/ 62645 w 660207"/>
              <a:gd name="connsiteY5" fmla="*/ 132510 h 651949"/>
              <a:gd name="connsiteX0" fmla="*/ 128078 w 660438"/>
              <a:gd name="connsiteY0" fmla="*/ 60888 h 649813"/>
              <a:gd name="connsiteX1" fmla="*/ 410712 w 660438"/>
              <a:gd name="connsiteY1" fmla="*/ 11012 h 649813"/>
              <a:gd name="connsiteX2" fmla="*/ 659670 w 660438"/>
              <a:gd name="connsiteY2" fmla="*/ 333290 h 649813"/>
              <a:gd name="connsiteX3" fmla="*/ 331423 w 660438"/>
              <a:gd name="connsiteY3" fmla="*/ 649813 h 649813"/>
              <a:gd name="connsiteX4" fmla="*/ 3176 w 660438"/>
              <a:gd name="connsiteY4" fmla="*/ 333290 h 649813"/>
              <a:gd name="connsiteX5" fmla="*/ 62645 w 660438"/>
              <a:gd name="connsiteY5" fmla="*/ 130374 h 649813"/>
              <a:gd name="connsiteX0" fmla="*/ 128078 w 660438"/>
              <a:gd name="connsiteY0" fmla="*/ 64927 h 653852"/>
              <a:gd name="connsiteX1" fmla="*/ 410712 w 660438"/>
              <a:gd name="connsiteY1" fmla="*/ 15051 h 653852"/>
              <a:gd name="connsiteX2" fmla="*/ 659670 w 660438"/>
              <a:gd name="connsiteY2" fmla="*/ 337329 h 653852"/>
              <a:gd name="connsiteX3" fmla="*/ 331423 w 660438"/>
              <a:gd name="connsiteY3" fmla="*/ 653852 h 653852"/>
              <a:gd name="connsiteX4" fmla="*/ 3176 w 660438"/>
              <a:gd name="connsiteY4" fmla="*/ 337329 h 653852"/>
              <a:gd name="connsiteX5" fmla="*/ 62645 w 660438"/>
              <a:gd name="connsiteY5" fmla="*/ 134413 h 653852"/>
              <a:gd name="connsiteX0" fmla="*/ 128078 w 687378"/>
              <a:gd name="connsiteY0" fmla="*/ 58090 h 647015"/>
              <a:gd name="connsiteX1" fmla="*/ 571432 w 687378"/>
              <a:gd name="connsiteY1" fmla="*/ 16673 h 647015"/>
              <a:gd name="connsiteX2" fmla="*/ 659670 w 687378"/>
              <a:gd name="connsiteY2" fmla="*/ 330492 h 647015"/>
              <a:gd name="connsiteX3" fmla="*/ 331423 w 687378"/>
              <a:gd name="connsiteY3" fmla="*/ 647015 h 647015"/>
              <a:gd name="connsiteX4" fmla="*/ 3176 w 687378"/>
              <a:gd name="connsiteY4" fmla="*/ 330492 h 647015"/>
              <a:gd name="connsiteX5" fmla="*/ 62645 w 687378"/>
              <a:gd name="connsiteY5" fmla="*/ 127576 h 647015"/>
              <a:gd name="connsiteX0" fmla="*/ 128078 w 677145"/>
              <a:gd name="connsiteY0" fmla="*/ 58090 h 663933"/>
              <a:gd name="connsiteX1" fmla="*/ 571432 w 677145"/>
              <a:gd name="connsiteY1" fmla="*/ 16673 h 663933"/>
              <a:gd name="connsiteX2" fmla="*/ 659670 w 677145"/>
              <a:gd name="connsiteY2" fmla="*/ 330492 h 663933"/>
              <a:gd name="connsiteX3" fmla="*/ 559815 w 677145"/>
              <a:gd name="connsiteY3" fmla="*/ 663933 h 663933"/>
              <a:gd name="connsiteX4" fmla="*/ 3176 w 677145"/>
              <a:gd name="connsiteY4" fmla="*/ 330492 h 663933"/>
              <a:gd name="connsiteX5" fmla="*/ 62645 w 677145"/>
              <a:gd name="connsiteY5" fmla="*/ 127576 h 663933"/>
              <a:gd name="connsiteX0" fmla="*/ 101940 w 644966"/>
              <a:gd name="connsiteY0" fmla="*/ 58090 h 685888"/>
              <a:gd name="connsiteX1" fmla="*/ 545294 w 644966"/>
              <a:gd name="connsiteY1" fmla="*/ 16673 h 685888"/>
              <a:gd name="connsiteX2" fmla="*/ 633532 w 644966"/>
              <a:gd name="connsiteY2" fmla="*/ 330492 h 685888"/>
              <a:gd name="connsiteX3" fmla="*/ 533677 w 644966"/>
              <a:gd name="connsiteY3" fmla="*/ 663933 h 685888"/>
              <a:gd name="connsiteX4" fmla="*/ 10874 w 644966"/>
              <a:gd name="connsiteY4" fmla="*/ 575801 h 685888"/>
              <a:gd name="connsiteX5" fmla="*/ 36507 w 644966"/>
              <a:gd name="connsiteY5" fmla="*/ 127576 h 685888"/>
              <a:gd name="connsiteX0" fmla="*/ 101940 w 642626"/>
              <a:gd name="connsiteY0" fmla="*/ 58090 h 654766"/>
              <a:gd name="connsiteX1" fmla="*/ 545294 w 642626"/>
              <a:gd name="connsiteY1" fmla="*/ 16673 h 654766"/>
              <a:gd name="connsiteX2" fmla="*/ 633532 w 642626"/>
              <a:gd name="connsiteY2" fmla="*/ 330492 h 654766"/>
              <a:gd name="connsiteX3" fmla="*/ 567513 w 642626"/>
              <a:gd name="connsiteY3" fmla="*/ 613179 h 654766"/>
              <a:gd name="connsiteX4" fmla="*/ 10874 w 642626"/>
              <a:gd name="connsiteY4" fmla="*/ 575801 h 654766"/>
              <a:gd name="connsiteX5" fmla="*/ 36507 w 642626"/>
              <a:gd name="connsiteY5" fmla="*/ 127576 h 654766"/>
              <a:gd name="connsiteX0" fmla="*/ 101940 w 642626"/>
              <a:gd name="connsiteY0" fmla="*/ 30477 h 627153"/>
              <a:gd name="connsiteX1" fmla="*/ 545294 w 642626"/>
              <a:gd name="connsiteY1" fmla="*/ 31354 h 627153"/>
              <a:gd name="connsiteX2" fmla="*/ 633532 w 642626"/>
              <a:gd name="connsiteY2" fmla="*/ 302879 h 627153"/>
              <a:gd name="connsiteX3" fmla="*/ 567513 w 642626"/>
              <a:gd name="connsiteY3" fmla="*/ 585566 h 627153"/>
              <a:gd name="connsiteX4" fmla="*/ 10874 w 642626"/>
              <a:gd name="connsiteY4" fmla="*/ 548188 h 627153"/>
              <a:gd name="connsiteX5" fmla="*/ 36507 w 642626"/>
              <a:gd name="connsiteY5" fmla="*/ 99963 h 627153"/>
              <a:gd name="connsiteX0" fmla="*/ 101940 w 641803"/>
              <a:gd name="connsiteY0" fmla="*/ 32533 h 629209"/>
              <a:gd name="connsiteX1" fmla="*/ 545294 w 641803"/>
              <a:gd name="connsiteY1" fmla="*/ 33410 h 629209"/>
              <a:gd name="connsiteX2" fmla="*/ 633532 w 641803"/>
              <a:gd name="connsiteY2" fmla="*/ 304935 h 629209"/>
              <a:gd name="connsiteX3" fmla="*/ 567513 w 641803"/>
              <a:gd name="connsiteY3" fmla="*/ 587622 h 629209"/>
              <a:gd name="connsiteX4" fmla="*/ 10874 w 641803"/>
              <a:gd name="connsiteY4" fmla="*/ 550244 h 629209"/>
              <a:gd name="connsiteX5" fmla="*/ 36507 w 641803"/>
              <a:gd name="connsiteY5" fmla="*/ 102019 h 629209"/>
              <a:gd name="connsiteX0" fmla="*/ 93785 w 633648"/>
              <a:gd name="connsiteY0" fmla="*/ 32533 h 629209"/>
              <a:gd name="connsiteX1" fmla="*/ 537139 w 633648"/>
              <a:gd name="connsiteY1" fmla="*/ 33410 h 629209"/>
              <a:gd name="connsiteX2" fmla="*/ 625377 w 633648"/>
              <a:gd name="connsiteY2" fmla="*/ 304935 h 629209"/>
              <a:gd name="connsiteX3" fmla="*/ 559358 w 633648"/>
              <a:gd name="connsiteY3" fmla="*/ 587622 h 629209"/>
              <a:gd name="connsiteX4" fmla="*/ 2719 w 633648"/>
              <a:gd name="connsiteY4" fmla="*/ 550244 h 629209"/>
              <a:gd name="connsiteX5" fmla="*/ 28352 w 633648"/>
              <a:gd name="connsiteY5" fmla="*/ 102019 h 629209"/>
              <a:gd name="connsiteX0" fmla="*/ 103603 w 643466"/>
              <a:gd name="connsiteY0" fmla="*/ 32533 h 629209"/>
              <a:gd name="connsiteX1" fmla="*/ 546957 w 643466"/>
              <a:gd name="connsiteY1" fmla="*/ 33410 h 629209"/>
              <a:gd name="connsiteX2" fmla="*/ 635195 w 643466"/>
              <a:gd name="connsiteY2" fmla="*/ 304935 h 629209"/>
              <a:gd name="connsiteX3" fmla="*/ 569176 w 643466"/>
              <a:gd name="connsiteY3" fmla="*/ 587622 h 629209"/>
              <a:gd name="connsiteX4" fmla="*/ 12537 w 643466"/>
              <a:gd name="connsiteY4" fmla="*/ 550244 h 629209"/>
              <a:gd name="connsiteX5" fmla="*/ 4334 w 643466"/>
              <a:gd name="connsiteY5" fmla="*/ 102019 h 629209"/>
              <a:gd name="connsiteX0" fmla="*/ 103603 w 643466"/>
              <a:gd name="connsiteY0" fmla="*/ 32533 h 613248"/>
              <a:gd name="connsiteX1" fmla="*/ 546957 w 643466"/>
              <a:gd name="connsiteY1" fmla="*/ 33410 h 613248"/>
              <a:gd name="connsiteX2" fmla="*/ 635195 w 643466"/>
              <a:gd name="connsiteY2" fmla="*/ 304935 h 613248"/>
              <a:gd name="connsiteX3" fmla="*/ 569176 w 643466"/>
              <a:gd name="connsiteY3" fmla="*/ 587622 h 613248"/>
              <a:gd name="connsiteX4" fmla="*/ 12537 w 643466"/>
              <a:gd name="connsiteY4" fmla="*/ 518643 h 613248"/>
              <a:gd name="connsiteX5" fmla="*/ 4334 w 643466"/>
              <a:gd name="connsiteY5" fmla="*/ 102019 h 613248"/>
              <a:gd name="connsiteX0" fmla="*/ 103603 w 622280"/>
              <a:gd name="connsiteY0" fmla="*/ 51723 h 632438"/>
              <a:gd name="connsiteX1" fmla="*/ 546957 w 622280"/>
              <a:gd name="connsiteY1" fmla="*/ 52600 h 632438"/>
              <a:gd name="connsiteX2" fmla="*/ 569176 w 622280"/>
              <a:gd name="connsiteY2" fmla="*/ 606812 h 632438"/>
              <a:gd name="connsiteX3" fmla="*/ 12537 w 622280"/>
              <a:gd name="connsiteY3" fmla="*/ 537833 h 632438"/>
              <a:gd name="connsiteX4" fmla="*/ 4334 w 622280"/>
              <a:gd name="connsiteY4" fmla="*/ 121209 h 632438"/>
              <a:gd name="connsiteX0" fmla="*/ 103603 w 640916"/>
              <a:gd name="connsiteY0" fmla="*/ 51277 h 628066"/>
              <a:gd name="connsiteX1" fmla="*/ 546957 w 640916"/>
              <a:gd name="connsiteY1" fmla="*/ 52154 h 628066"/>
              <a:gd name="connsiteX2" fmla="*/ 595444 w 640916"/>
              <a:gd name="connsiteY2" fmla="*/ 600046 h 628066"/>
              <a:gd name="connsiteX3" fmla="*/ 12537 w 640916"/>
              <a:gd name="connsiteY3" fmla="*/ 537387 h 628066"/>
              <a:gd name="connsiteX4" fmla="*/ 4334 w 640916"/>
              <a:gd name="connsiteY4" fmla="*/ 120763 h 628066"/>
              <a:gd name="connsiteX0" fmla="*/ 103603 w 629940"/>
              <a:gd name="connsiteY0" fmla="*/ 26437 h 603226"/>
              <a:gd name="connsiteX1" fmla="*/ 546957 w 629940"/>
              <a:gd name="connsiteY1" fmla="*/ 27314 h 603226"/>
              <a:gd name="connsiteX2" fmla="*/ 595444 w 629940"/>
              <a:gd name="connsiteY2" fmla="*/ 575206 h 603226"/>
              <a:gd name="connsiteX3" fmla="*/ 12537 w 629940"/>
              <a:gd name="connsiteY3" fmla="*/ 512547 h 603226"/>
              <a:gd name="connsiteX4" fmla="*/ 4334 w 629940"/>
              <a:gd name="connsiteY4" fmla="*/ 95923 h 603226"/>
              <a:gd name="connsiteX0" fmla="*/ 103603 w 651443"/>
              <a:gd name="connsiteY0" fmla="*/ 20041 h 614843"/>
              <a:gd name="connsiteX1" fmla="*/ 608249 w 651443"/>
              <a:gd name="connsiteY1" fmla="*/ 39879 h 614843"/>
              <a:gd name="connsiteX2" fmla="*/ 595444 w 651443"/>
              <a:gd name="connsiteY2" fmla="*/ 568810 h 614843"/>
              <a:gd name="connsiteX3" fmla="*/ 12537 w 651443"/>
              <a:gd name="connsiteY3" fmla="*/ 506151 h 614843"/>
              <a:gd name="connsiteX4" fmla="*/ 4334 w 651443"/>
              <a:gd name="connsiteY4" fmla="*/ 89527 h 614843"/>
              <a:gd name="connsiteX0" fmla="*/ 103603 w 640788"/>
              <a:gd name="connsiteY0" fmla="*/ 20041 h 614843"/>
              <a:gd name="connsiteX1" fmla="*/ 581981 w 640788"/>
              <a:gd name="connsiteY1" fmla="*/ 39879 h 614843"/>
              <a:gd name="connsiteX2" fmla="*/ 595444 w 640788"/>
              <a:gd name="connsiteY2" fmla="*/ 568810 h 614843"/>
              <a:gd name="connsiteX3" fmla="*/ 12537 w 640788"/>
              <a:gd name="connsiteY3" fmla="*/ 506151 h 614843"/>
              <a:gd name="connsiteX4" fmla="*/ 4334 w 640788"/>
              <a:gd name="connsiteY4" fmla="*/ 89527 h 614843"/>
              <a:gd name="connsiteX0" fmla="*/ 103603 w 673655"/>
              <a:gd name="connsiteY0" fmla="*/ 38763 h 618146"/>
              <a:gd name="connsiteX1" fmla="*/ 581981 w 673655"/>
              <a:gd name="connsiteY1" fmla="*/ 58601 h 618146"/>
              <a:gd name="connsiteX2" fmla="*/ 621713 w 673655"/>
              <a:gd name="connsiteY2" fmla="*/ 562250 h 618146"/>
              <a:gd name="connsiteX3" fmla="*/ 12537 w 673655"/>
              <a:gd name="connsiteY3" fmla="*/ 524873 h 618146"/>
              <a:gd name="connsiteX4" fmla="*/ 4334 w 673655"/>
              <a:gd name="connsiteY4" fmla="*/ 108249 h 618146"/>
              <a:gd name="connsiteX0" fmla="*/ 103603 w 654750"/>
              <a:gd name="connsiteY0" fmla="*/ 38763 h 605787"/>
              <a:gd name="connsiteX1" fmla="*/ 581981 w 654750"/>
              <a:gd name="connsiteY1" fmla="*/ 58601 h 605787"/>
              <a:gd name="connsiteX2" fmla="*/ 621713 w 654750"/>
              <a:gd name="connsiteY2" fmla="*/ 562250 h 605787"/>
              <a:gd name="connsiteX3" fmla="*/ 12537 w 654750"/>
              <a:gd name="connsiteY3" fmla="*/ 524873 h 605787"/>
              <a:gd name="connsiteX4" fmla="*/ 4334 w 654750"/>
              <a:gd name="connsiteY4" fmla="*/ 108249 h 605787"/>
              <a:gd name="connsiteX0" fmla="*/ 103603 w 643734"/>
              <a:gd name="connsiteY0" fmla="*/ 31800 h 598824"/>
              <a:gd name="connsiteX1" fmla="*/ 581981 w 643734"/>
              <a:gd name="connsiteY1" fmla="*/ 51638 h 598824"/>
              <a:gd name="connsiteX2" fmla="*/ 621713 w 643734"/>
              <a:gd name="connsiteY2" fmla="*/ 555287 h 598824"/>
              <a:gd name="connsiteX3" fmla="*/ 12537 w 643734"/>
              <a:gd name="connsiteY3" fmla="*/ 517910 h 598824"/>
              <a:gd name="connsiteX4" fmla="*/ 4334 w 643734"/>
              <a:gd name="connsiteY4" fmla="*/ 101286 h 598824"/>
              <a:gd name="connsiteX0" fmla="*/ 103603 w 643734"/>
              <a:gd name="connsiteY0" fmla="*/ 24551 h 591575"/>
              <a:gd name="connsiteX1" fmla="*/ 581981 w 643734"/>
              <a:gd name="connsiteY1" fmla="*/ 44389 h 591575"/>
              <a:gd name="connsiteX2" fmla="*/ 621713 w 643734"/>
              <a:gd name="connsiteY2" fmla="*/ 548038 h 591575"/>
              <a:gd name="connsiteX3" fmla="*/ 12537 w 643734"/>
              <a:gd name="connsiteY3" fmla="*/ 510661 h 591575"/>
              <a:gd name="connsiteX4" fmla="*/ 4334 w 643734"/>
              <a:gd name="connsiteY4" fmla="*/ 94037 h 591575"/>
              <a:gd name="connsiteX0" fmla="*/ 103603 w 643734"/>
              <a:gd name="connsiteY0" fmla="*/ 20135 h 587159"/>
              <a:gd name="connsiteX1" fmla="*/ 581981 w 643734"/>
              <a:gd name="connsiteY1" fmla="*/ 39973 h 587159"/>
              <a:gd name="connsiteX2" fmla="*/ 621713 w 643734"/>
              <a:gd name="connsiteY2" fmla="*/ 543622 h 587159"/>
              <a:gd name="connsiteX3" fmla="*/ 12537 w 643734"/>
              <a:gd name="connsiteY3" fmla="*/ 506245 h 587159"/>
              <a:gd name="connsiteX4" fmla="*/ 4334 w 643734"/>
              <a:gd name="connsiteY4" fmla="*/ 89621 h 587159"/>
              <a:gd name="connsiteX0" fmla="*/ 51067 w 657504"/>
              <a:gd name="connsiteY0" fmla="*/ 31623 h 592327"/>
              <a:gd name="connsiteX1" fmla="*/ 581981 w 657504"/>
              <a:gd name="connsiteY1" fmla="*/ 45141 h 592327"/>
              <a:gd name="connsiteX2" fmla="*/ 621713 w 657504"/>
              <a:gd name="connsiteY2" fmla="*/ 548790 h 592327"/>
              <a:gd name="connsiteX3" fmla="*/ 12537 w 657504"/>
              <a:gd name="connsiteY3" fmla="*/ 511413 h 592327"/>
              <a:gd name="connsiteX4" fmla="*/ 4334 w 657504"/>
              <a:gd name="connsiteY4" fmla="*/ 94789 h 592327"/>
              <a:gd name="connsiteX0" fmla="*/ 51067 w 676118"/>
              <a:gd name="connsiteY0" fmla="*/ 31623 h 604686"/>
              <a:gd name="connsiteX1" fmla="*/ 581981 w 676118"/>
              <a:gd name="connsiteY1" fmla="*/ 45141 h 604686"/>
              <a:gd name="connsiteX2" fmla="*/ 621713 w 676118"/>
              <a:gd name="connsiteY2" fmla="*/ 548790 h 604686"/>
              <a:gd name="connsiteX3" fmla="*/ 12537 w 676118"/>
              <a:gd name="connsiteY3" fmla="*/ 511413 h 604686"/>
              <a:gd name="connsiteX4" fmla="*/ 4334 w 676118"/>
              <a:gd name="connsiteY4" fmla="*/ 94789 h 604686"/>
              <a:gd name="connsiteX0" fmla="*/ 51067 w 659741"/>
              <a:gd name="connsiteY0" fmla="*/ 18182 h 591245"/>
              <a:gd name="connsiteX1" fmla="*/ 581981 w 659741"/>
              <a:gd name="connsiteY1" fmla="*/ 31700 h 591245"/>
              <a:gd name="connsiteX2" fmla="*/ 621713 w 659741"/>
              <a:gd name="connsiteY2" fmla="*/ 535349 h 591245"/>
              <a:gd name="connsiteX3" fmla="*/ 12537 w 659741"/>
              <a:gd name="connsiteY3" fmla="*/ 497972 h 591245"/>
              <a:gd name="connsiteX4" fmla="*/ 4334 w 659741"/>
              <a:gd name="connsiteY4" fmla="*/ 81348 h 591245"/>
              <a:gd name="connsiteX0" fmla="*/ 51067 w 671131"/>
              <a:gd name="connsiteY0" fmla="*/ 18182 h 591245"/>
              <a:gd name="connsiteX1" fmla="*/ 617005 w 671131"/>
              <a:gd name="connsiteY1" fmla="*/ 31700 h 591245"/>
              <a:gd name="connsiteX2" fmla="*/ 621713 w 671131"/>
              <a:gd name="connsiteY2" fmla="*/ 535349 h 591245"/>
              <a:gd name="connsiteX3" fmla="*/ 12537 w 671131"/>
              <a:gd name="connsiteY3" fmla="*/ 497972 h 591245"/>
              <a:gd name="connsiteX4" fmla="*/ 4334 w 671131"/>
              <a:gd name="connsiteY4" fmla="*/ 81348 h 591245"/>
              <a:gd name="connsiteX0" fmla="*/ 51067 w 648099"/>
              <a:gd name="connsiteY0" fmla="*/ 18182 h 578886"/>
              <a:gd name="connsiteX1" fmla="*/ 617005 w 648099"/>
              <a:gd name="connsiteY1" fmla="*/ 31700 h 578886"/>
              <a:gd name="connsiteX2" fmla="*/ 621713 w 648099"/>
              <a:gd name="connsiteY2" fmla="*/ 535349 h 578886"/>
              <a:gd name="connsiteX3" fmla="*/ 12537 w 648099"/>
              <a:gd name="connsiteY3" fmla="*/ 497972 h 578886"/>
              <a:gd name="connsiteX4" fmla="*/ 4334 w 648099"/>
              <a:gd name="connsiteY4" fmla="*/ 81348 h 578886"/>
              <a:gd name="connsiteX0" fmla="*/ 51067 w 648099"/>
              <a:gd name="connsiteY0" fmla="*/ 18182 h 565791"/>
              <a:gd name="connsiteX1" fmla="*/ 617005 w 648099"/>
              <a:gd name="connsiteY1" fmla="*/ 31700 h 565791"/>
              <a:gd name="connsiteX2" fmla="*/ 621713 w 648099"/>
              <a:gd name="connsiteY2" fmla="*/ 535349 h 565791"/>
              <a:gd name="connsiteX3" fmla="*/ 12537 w 648099"/>
              <a:gd name="connsiteY3" fmla="*/ 497972 h 565791"/>
              <a:gd name="connsiteX4" fmla="*/ 4334 w 648099"/>
              <a:gd name="connsiteY4" fmla="*/ 81348 h 5657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8099" h="565791">
                <a:moveTo>
                  <a:pt x="51067" y="18182"/>
                </a:moveTo>
                <a:cubicBezTo>
                  <a:pt x="281003" y="7261"/>
                  <a:pt x="591945" y="-22893"/>
                  <a:pt x="617005" y="31700"/>
                </a:cubicBezTo>
                <a:cubicBezTo>
                  <a:pt x="642065" y="86293"/>
                  <a:pt x="669922" y="489239"/>
                  <a:pt x="621713" y="535349"/>
                </a:cubicBezTo>
                <a:cubicBezTo>
                  <a:pt x="573504" y="581459"/>
                  <a:pt x="32838" y="579874"/>
                  <a:pt x="12537" y="497972"/>
                </a:cubicBezTo>
                <a:cubicBezTo>
                  <a:pt x="992" y="378148"/>
                  <a:pt x="-4426" y="189998"/>
                  <a:pt x="4334" y="81348"/>
                </a:cubicBezTo>
              </a:path>
            </a:pathLst>
          </a:custGeom>
          <a:noFill/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600">
              <a:solidFill>
                <a:schemeClr val="tx1"/>
              </a:solidFill>
              <a:latin typeface="Arial"/>
              <a:ea typeface="微软雅黑"/>
              <a:sym typeface="Arial"/>
            </a:endParaRPr>
          </a:p>
        </p:txBody>
      </p:sp>
      <p:sp>
        <p:nvSpPr>
          <p:cNvPr id="21" name="PA_椭圆 31"/>
          <p:cNvSpPr/>
          <p:nvPr>
            <p:custDataLst>
              <p:tags r:id="rId2"/>
            </p:custDataLst>
          </p:nvPr>
        </p:nvSpPr>
        <p:spPr>
          <a:xfrm>
            <a:off x="1033710" y="2280553"/>
            <a:ext cx="748444" cy="1006585"/>
          </a:xfrm>
          <a:custGeom>
            <a:avLst/>
            <a:gdLst>
              <a:gd name="connsiteX0" fmla="*/ 0 w 656493"/>
              <a:gd name="connsiteY0" fmla="*/ 316523 h 633046"/>
              <a:gd name="connsiteX1" fmla="*/ 328247 w 656493"/>
              <a:gd name="connsiteY1" fmla="*/ 0 h 633046"/>
              <a:gd name="connsiteX2" fmla="*/ 656494 w 656493"/>
              <a:gd name="connsiteY2" fmla="*/ 316523 h 633046"/>
              <a:gd name="connsiteX3" fmla="*/ 328247 w 656493"/>
              <a:gd name="connsiteY3" fmla="*/ 633046 h 633046"/>
              <a:gd name="connsiteX4" fmla="*/ 0 w 656493"/>
              <a:gd name="connsiteY4" fmla="*/ 316523 h 633046"/>
              <a:gd name="connsiteX0" fmla="*/ 328247 w 656494"/>
              <a:gd name="connsiteY0" fmla="*/ 0 h 633046"/>
              <a:gd name="connsiteX1" fmla="*/ 656494 w 656494"/>
              <a:gd name="connsiteY1" fmla="*/ 316523 h 633046"/>
              <a:gd name="connsiteX2" fmla="*/ 328247 w 656494"/>
              <a:gd name="connsiteY2" fmla="*/ 633046 h 633046"/>
              <a:gd name="connsiteX3" fmla="*/ 0 w 656494"/>
              <a:gd name="connsiteY3" fmla="*/ 316523 h 633046"/>
              <a:gd name="connsiteX4" fmla="*/ 419687 w 656494"/>
              <a:gd name="connsiteY4" fmla="*/ 91440 h 633046"/>
              <a:gd name="connsiteX0" fmla="*/ 402964 w 731211"/>
              <a:gd name="connsiteY0" fmla="*/ 0 h 633046"/>
              <a:gd name="connsiteX1" fmla="*/ 731211 w 731211"/>
              <a:gd name="connsiteY1" fmla="*/ 316523 h 633046"/>
              <a:gd name="connsiteX2" fmla="*/ 402964 w 731211"/>
              <a:gd name="connsiteY2" fmla="*/ 633046 h 633046"/>
              <a:gd name="connsiteX3" fmla="*/ 74717 w 731211"/>
              <a:gd name="connsiteY3" fmla="*/ 316523 h 633046"/>
              <a:gd name="connsiteX4" fmla="*/ 161895 w 731211"/>
              <a:gd name="connsiteY4" fmla="*/ 152400 h 633046"/>
              <a:gd name="connsiteX0" fmla="*/ 353700 w 681947"/>
              <a:gd name="connsiteY0" fmla="*/ 0 h 633046"/>
              <a:gd name="connsiteX1" fmla="*/ 681947 w 681947"/>
              <a:gd name="connsiteY1" fmla="*/ 316523 h 633046"/>
              <a:gd name="connsiteX2" fmla="*/ 353700 w 681947"/>
              <a:gd name="connsiteY2" fmla="*/ 633046 h 633046"/>
              <a:gd name="connsiteX3" fmla="*/ 25453 w 681947"/>
              <a:gd name="connsiteY3" fmla="*/ 316523 h 633046"/>
              <a:gd name="connsiteX4" fmla="*/ 112631 w 681947"/>
              <a:gd name="connsiteY4" fmla="*/ 152400 h 633046"/>
              <a:gd name="connsiteX0" fmla="*/ 341249 w 669496"/>
              <a:gd name="connsiteY0" fmla="*/ 0 h 633046"/>
              <a:gd name="connsiteX1" fmla="*/ 669496 w 669496"/>
              <a:gd name="connsiteY1" fmla="*/ 316523 h 633046"/>
              <a:gd name="connsiteX2" fmla="*/ 341249 w 669496"/>
              <a:gd name="connsiteY2" fmla="*/ 633046 h 633046"/>
              <a:gd name="connsiteX3" fmla="*/ 13002 w 669496"/>
              <a:gd name="connsiteY3" fmla="*/ 316523 h 633046"/>
              <a:gd name="connsiteX4" fmla="*/ 100180 w 669496"/>
              <a:gd name="connsiteY4" fmla="*/ 152400 h 633046"/>
              <a:gd name="connsiteX0" fmla="*/ 347951 w 676198"/>
              <a:gd name="connsiteY0" fmla="*/ 0 h 633046"/>
              <a:gd name="connsiteX1" fmla="*/ 676198 w 676198"/>
              <a:gd name="connsiteY1" fmla="*/ 316523 h 633046"/>
              <a:gd name="connsiteX2" fmla="*/ 347951 w 676198"/>
              <a:gd name="connsiteY2" fmla="*/ 633046 h 633046"/>
              <a:gd name="connsiteX3" fmla="*/ 19704 w 676198"/>
              <a:gd name="connsiteY3" fmla="*/ 316523 h 633046"/>
              <a:gd name="connsiteX4" fmla="*/ 79173 w 676198"/>
              <a:gd name="connsiteY4" fmla="*/ 113607 h 633046"/>
              <a:gd name="connsiteX0" fmla="*/ 333371 w 661618"/>
              <a:gd name="connsiteY0" fmla="*/ 0 h 633046"/>
              <a:gd name="connsiteX1" fmla="*/ 661618 w 661618"/>
              <a:gd name="connsiteY1" fmla="*/ 316523 h 633046"/>
              <a:gd name="connsiteX2" fmla="*/ 333371 w 661618"/>
              <a:gd name="connsiteY2" fmla="*/ 633046 h 633046"/>
              <a:gd name="connsiteX3" fmla="*/ 5124 w 661618"/>
              <a:gd name="connsiteY3" fmla="*/ 316523 h 633046"/>
              <a:gd name="connsiteX4" fmla="*/ 64593 w 661618"/>
              <a:gd name="connsiteY4" fmla="*/ 113607 h 633046"/>
              <a:gd name="connsiteX0" fmla="*/ 178200 w 661618"/>
              <a:gd name="connsiteY0" fmla="*/ 0 h 583170"/>
              <a:gd name="connsiteX1" fmla="*/ 661618 w 661618"/>
              <a:gd name="connsiteY1" fmla="*/ 266647 h 583170"/>
              <a:gd name="connsiteX2" fmla="*/ 333371 w 661618"/>
              <a:gd name="connsiteY2" fmla="*/ 583170 h 583170"/>
              <a:gd name="connsiteX3" fmla="*/ 5124 w 661618"/>
              <a:gd name="connsiteY3" fmla="*/ 266647 h 583170"/>
              <a:gd name="connsiteX4" fmla="*/ 64593 w 661618"/>
              <a:gd name="connsiteY4" fmla="*/ 63731 h 583170"/>
              <a:gd name="connsiteX0" fmla="*/ 178200 w 662133"/>
              <a:gd name="connsiteY0" fmla="*/ 66578 h 649748"/>
              <a:gd name="connsiteX1" fmla="*/ 412660 w 662133"/>
              <a:gd name="connsiteY1" fmla="*/ 10947 h 649748"/>
              <a:gd name="connsiteX2" fmla="*/ 661618 w 662133"/>
              <a:gd name="connsiteY2" fmla="*/ 333225 h 649748"/>
              <a:gd name="connsiteX3" fmla="*/ 333371 w 662133"/>
              <a:gd name="connsiteY3" fmla="*/ 649748 h 649748"/>
              <a:gd name="connsiteX4" fmla="*/ 5124 w 662133"/>
              <a:gd name="connsiteY4" fmla="*/ 333225 h 649748"/>
              <a:gd name="connsiteX5" fmla="*/ 64593 w 662133"/>
              <a:gd name="connsiteY5" fmla="*/ 130309 h 649748"/>
              <a:gd name="connsiteX0" fmla="*/ 178200 w 662148"/>
              <a:gd name="connsiteY0" fmla="*/ 66578 h 649748"/>
              <a:gd name="connsiteX1" fmla="*/ 412660 w 662148"/>
              <a:gd name="connsiteY1" fmla="*/ 10947 h 649748"/>
              <a:gd name="connsiteX2" fmla="*/ 661618 w 662148"/>
              <a:gd name="connsiteY2" fmla="*/ 333225 h 649748"/>
              <a:gd name="connsiteX3" fmla="*/ 333371 w 662148"/>
              <a:gd name="connsiteY3" fmla="*/ 649748 h 649748"/>
              <a:gd name="connsiteX4" fmla="*/ 5124 w 662148"/>
              <a:gd name="connsiteY4" fmla="*/ 333225 h 649748"/>
              <a:gd name="connsiteX5" fmla="*/ 64593 w 662148"/>
              <a:gd name="connsiteY5" fmla="*/ 130309 h 649748"/>
              <a:gd name="connsiteX0" fmla="*/ 178200 w 662148"/>
              <a:gd name="connsiteY0" fmla="*/ 61032 h 644202"/>
              <a:gd name="connsiteX1" fmla="*/ 412660 w 662148"/>
              <a:gd name="connsiteY1" fmla="*/ 5401 h 644202"/>
              <a:gd name="connsiteX2" fmla="*/ 661618 w 662148"/>
              <a:gd name="connsiteY2" fmla="*/ 327679 h 644202"/>
              <a:gd name="connsiteX3" fmla="*/ 333371 w 662148"/>
              <a:gd name="connsiteY3" fmla="*/ 644202 h 644202"/>
              <a:gd name="connsiteX4" fmla="*/ 5124 w 662148"/>
              <a:gd name="connsiteY4" fmla="*/ 327679 h 644202"/>
              <a:gd name="connsiteX5" fmla="*/ 64593 w 662148"/>
              <a:gd name="connsiteY5" fmla="*/ 124763 h 644202"/>
              <a:gd name="connsiteX0" fmla="*/ 178200 w 662148"/>
              <a:gd name="connsiteY0" fmla="*/ 75865 h 659035"/>
              <a:gd name="connsiteX1" fmla="*/ 168819 w 662148"/>
              <a:gd name="connsiteY1" fmla="*/ 31317 h 659035"/>
              <a:gd name="connsiteX2" fmla="*/ 412660 w 662148"/>
              <a:gd name="connsiteY2" fmla="*/ 20234 h 659035"/>
              <a:gd name="connsiteX3" fmla="*/ 661618 w 662148"/>
              <a:gd name="connsiteY3" fmla="*/ 342512 h 659035"/>
              <a:gd name="connsiteX4" fmla="*/ 333371 w 662148"/>
              <a:gd name="connsiteY4" fmla="*/ 659035 h 659035"/>
              <a:gd name="connsiteX5" fmla="*/ 5124 w 662148"/>
              <a:gd name="connsiteY5" fmla="*/ 342512 h 659035"/>
              <a:gd name="connsiteX6" fmla="*/ 64593 w 662148"/>
              <a:gd name="connsiteY6" fmla="*/ 139596 h 659035"/>
              <a:gd name="connsiteX0" fmla="*/ 178200 w 662148"/>
              <a:gd name="connsiteY0" fmla="*/ 68901 h 652071"/>
              <a:gd name="connsiteX1" fmla="*/ 130026 w 662148"/>
              <a:gd name="connsiteY1" fmla="*/ 68688 h 652071"/>
              <a:gd name="connsiteX2" fmla="*/ 412660 w 662148"/>
              <a:gd name="connsiteY2" fmla="*/ 13270 h 652071"/>
              <a:gd name="connsiteX3" fmla="*/ 661618 w 662148"/>
              <a:gd name="connsiteY3" fmla="*/ 335548 h 652071"/>
              <a:gd name="connsiteX4" fmla="*/ 333371 w 662148"/>
              <a:gd name="connsiteY4" fmla="*/ 652071 h 652071"/>
              <a:gd name="connsiteX5" fmla="*/ 5124 w 662148"/>
              <a:gd name="connsiteY5" fmla="*/ 335548 h 652071"/>
              <a:gd name="connsiteX6" fmla="*/ 64593 w 662148"/>
              <a:gd name="connsiteY6" fmla="*/ 132632 h 652071"/>
              <a:gd name="connsiteX0" fmla="*/ 178200 w 662220"/>
              <a:gd name="connsiteY0" fmla="*/ 68901 h 652071"/>
              <a:gd name="connsiteX1" fmla="*/ 130026 w 662220"/>
              <a:gd name="connsiteY1" fmla="*/ 68688 h 652071"/>
              <a:gd name="connsiteX2" fmla="*/ 412660 w 662220"/>
              <a:gd name="connsiteY2" fmla="*/ 13270 h 652071"/>
              <a:gd name="connsiteX3" fmla="*/ 661618 w 662220"/>
              <a:gd name="connsiteY3" fmla="*/ 335548 h 652071"/>
              <a:gd name="connsiteX4" fmla="*/ 333371 w 662220"/>
              <a:gd name="connsiteY4" fmla="*/ 652071 h 652071"/>
              <a:gd name="connsiteX5" fmla="*/ 5124 w 662220"/>
              <a:gd name="connsiteY5" fmla="*/ 335548 h 652071"/>
              <a:gd name="connsiteX6" fmla="*/ 64593 w 662220"/>
              <a:gd name="connsiteY6" fmla="*/ 132632 h 652071"/>
              <a:gd name="connsiteX0" fmla="*/ 178200 w 662220"/>
              <a:gd name="connsiteY0" fmla="*/ 58449 h 641619"/>
              <a:gd name="connsiteX1" fmla="*/ 130026 w 662220"/>
              <a:gd name="connsiteY1" fmla="*/ 58236 h 641619"/>
              <a:gd name="connsiteX2" fmla="*/ 412660 w 662220"/>
              <a:gd name="connsiteY2" fmla="*/ 2818 h 641619"/>
              <a:gd name="connsiteX3" fmla="*/ 661618 w 662220"/>
              <a:gd name="connsiteY3" fmla="*/ 325096 h 641619"/>
              <a:gd name="connsiteX4" fmla="*/ 333371 w 662220"/>
              <a:gd name="connsiteY4" fmla="*/ 641619 h 641619"/>
              <a:gd name="connsiteX5" fmla="*/ 5124 w 662220"/>
              <a:gd name="connsiteY5" fmla="*/ 325096 h 641619"/>
              <a:gd name="connsiteX6" fmla="*/ 64593 w 662220"/>
              <a:gd name="connsiteY6" fmla="*/ 122180 h 641619"/>
              <a:gd name="connsiteX0" fmla="*/ 178200 w 662220"/>
              <a:gd name="connsiteY0" fmla="*/ 58449 h 641619"/>
              <a:gd name="connsiteX1" fmla="*/ 130026 w 662220"/>
              <a:gd name="connsiteY1" fmla="*/ 58236 h 641619"/>
              <a:gd name="connsiteX2" fmla="*/ 412660 w 662220"/>
              <a:gd name="connsiteY2" fmla="*/ 2818 h 641619"/>
              <a:gd name="connsiteX3" fmla="*/ 661618 w 662220"/>
              <a:gd name="connsiteY3" fmla="*/ 325096 h 641619"/>
              <a:gd name="connsiteX4" fmla="*/ 333371 w 662220"/>
              <a:gd name="connsiteY4" fmla="*/ 641619 h 641619"/>
              <a:gd name="connsiteX5" fmla="*/ 5124 w 662220"/>
              <a:gd name="connsiteY5" fmla="*/ 325096 h 641619"/>
              <a:gd name="connsiteX6" fmla="*/ 64593 w 662220"/>
              <a:gd name="connsiteY6" fmla="*/ 122180 h 641619"/>
              <a:gd name="connsiteX0" fmla="*/ 178200 w 662220"/>
              <a:gd name="connsiteY0" fmla="*/ 58449 h 641619"/>
              <a:gd name="connsiteX1" fmla="*/ 130026 w 662220"/>
              <a:gd name="connsiteY1" fmla="*/ 58236 h 641619"/>
              <a:gd name="connsiteX2" fmla="*/ 412660 w 662220"/>
              <a:gd name="connsiteY2" fmla="*/ 2818 h 641619"/>
              <a:gd name="connsiteX3" fmla="*/ 661618 w 662220"/>
              <a:gd name="connsiteY3" fmla="*/ 325096 h 641619"/>
              <a:gd name="connsiteX4" fmla="*/ 333371 w 662220"/>
              <a:gd name="connsiteY4" fmla="*/ 641619 h 641619"/>
              <a:gd name="connsiteX5" fmla="*/ 5124 w 662220"/>
              <a:gd name="connsiteY5" fmla="*/ 325096 h 641619"/>
              <a:gd name="connsiteX6" fmla="*/ 64593 w 662220"/>
              <a:gd name="connsiteY6" fmla="*/ 122180 h 641619"/>
              <a:gd name="connsiteX0" fmla="*/ 178200 w 662220"/>
              <a:gd name="connsiteY0" fmla="*/ 58449 h 641619"/>
              <a:gd name="connsiteX1" fmla="*/ 130026 w 662220"/>
              <a:gd name="connsiteY1" fmla="*/ 58236 h 641619"/>
              <a:gd name="connsiteX2" fmla="*/ 412660 w 662220"/>
              <a:gd name="connsiteY2" fmla="*/ 2818 h 641619"/>
              <a:gd name="connsiteX3" fmla="*/ 661618 w 662220"/>
              <a:gd name="connsiteY3" fmla="*/ 325096 h 641619"/>
              <a:gd name="connsiteX4" fmla="*/ 333371 w 662220"/>
              <a:gd name="connsiteY4" fmla="*/ 641619 h 641619"/>
              <a:gd name="connsiteX5" fmla="*/ 5124 w 662220"/>
              <a:gd name="connsiteY5" fmla="*/ 325096 h 641619"/>
              <a:gd name="connsiteX6" fmla="*/ 64593 w 662220"/>
              <a:gd name="connsiteY6" fmla="*/ 122180 h 641619"/>
              <a:gd name="connsiteX0" fmla="*/ 178200 w 662220"/>
              <a:gd name="connsiteY0" fmla="*/ 58449 h 641619"/>
              <a:gd name="connsiteX1" fmla="*/ 130026 w 662220"/>
              <a:gd name="connsiteY1" fmla="*/ 58236 h 641619"/>
              <a:gd name="connsiteX2" fmla="*/ 412660 w 662220"/>
              <a:gd name="connsiteY2" fmla="*/ 2818 h 641619"/>
              <a:gd name="connsiteX3" fmla="*/ 661618 w 662220"/>
              <a:gd name="connsiteY3" fmla="*/ 325096 h 641619"/>
              <a:gd name="connsiteX4" fmla="*/ 333371 w 662220"/>
              <a:gd name="connsiteY4" fmla="*/ 641619 h 641619"/>
              <a:gd name="connsiteX5" fmla="*/ 5124 w 662220"/>
              <a:gd name="connsiteY5" fmla="*/ 325096 h 641619"/>
              <a:gd name="connsiteX6" fmla="*/ 64593 w 662220"/>
              <a:gd name="connsiteY6" fmla="*/ 122180 h 641619"/>
              <a:gd name="connsiteX0" fmla="*/ 176252 w 660272"/>
              <a:gd name="connsiteY0" fmla="*/ 58449 h 641619"/>
              <a:gd name="connsiteX1" fmla="*/ 128078 w 660272"/>
              <a:gd name="connsiteY1" fmla="*/ 58236 h 641619"/>
              <a:gd name="connsiteX2" fmla="*/ 410712 w 660272"/>
              <a:gd name="connsiteY2" fmla="*/ 2818 h 641619"/>
              <a:gd name="connsiteX3" fmla="*/ 659670 w 660272"/>
              <a:gd name="connsiteY3" fmla="*/ 325096 h 641619"/>
              <a:gd name="connsiteX4" fmla="*/ 331423 w 660272"/>
              <a:gd name="connsiteY4" fmla="*/ 641619 h 641619"/>
              <a:gd name="connsiteX5" fmla="*/ 3176 w 660272"/>
              <a:gd name="connsiteY5" fmla="*/ 325096 h 641619"/>
              <a:gd name="connsiteX6" fmla="*/ 62645 w 660272"/>
              <a:gd name="connsiteY6" fmla="*/ 122180 h 641619"/>
              <a:gd name="connsiteX0" fmla="*/ 253837 w 660272"/>
              <a:gd name="connsiteY0" fmla="*/ 30740 h 641619"/>
              <a:gd name="connsiteX1" fmla="*/ 128078 w 660272"/>
              <a:gd name="connsiteY1" fmla="*/ 58236 h 641619"/>
              <a:gd name="connsiteX2" fmla="*/ 410712 w 660272"/>
              <a:gd name="connsiteY2" fmla="*/ 2818 h 641619"/>
              <a:gd name="connsiteX3" fmla="*/ 659670 w 660272"/>
              <a:gd name="connsiteY3" fmla="*/ 325096 h 641619"/>
              <a:gd name="connsiteX4" fmla="*/ 331423 w 660272"/>
              <a:gd name="connsiteY4" fmla="*/ 641619 h 641619"/>
              <a:gd name="connsiteX5" fmla="*/ 3176 w 660272"/>
              <a:gd name="connsiteY5" fmla="*/ 325096 h 641619"/>
              <a:gd name="connsiteX6" fmla="*/ 62645 w 660272"/>
              <a:gd name="connsiteY6" fmla="*/ 122180 h 641619"/>
              <a:gd name="connsiteX0" fmla="*/ 253837 w 660191"/>
              <a:gd name="connsiteY0" fmla="*/ 41069 h 651948"/>
              <a:gd name="connsiteX1" fmla="*/ 161329 w 660191"/>
              <a:gd name="connsiteY1" fmla="*/ 63023 h 651948"/>
              <a:gd name="connsiteX2" fmla="*/ 410712 w 660191"/>
              <a:gd name="connsiteY2" fmla="*/ 13147 h 651948"/>
              <a:gd name="connsiteX3" fmla="*/ 659670 w 660191"/>
              <a:gd name="connsiteY3" fmla="*/ 335425 h 651948"/>
              <a:gd name="connsiteX4" fmla="*/ 331423 w 660191"/>
              <a:gd name="connsiteY4" fmla="*/ 651948 h 651948"/>
              <a:gd name="connsiteX5" fmla="*/ 3176 w 660191"/>
              <a:gd name="connsiteY5" fmla="*/ 335425 h 651948"/>
              <a:gd name="connsiteX6" fmla="*/ 62645 w 660191"/>
              <a:gd name="connsiteY6" fmla="*/ 132509 h 651948"/>
              <a:gd name="connsiteX0" fmla="*/ 253837 w 660897"/>
              <a:gd name="connsiteY0" fmla="*/ 45475 h 656354"/>
              <a:gd name="connsiteX1" fmla="*/ 161329 w 660897"/>
              <a:gd name="connsiteY1" fmla="*/ 67429 h 656354"/>
              <a:gd name="connsiteX2" fmla="*/ 410712 w 660897"/>
              <a:gd name="connsiteY2" fmla="*/ 17553 h 656354"/>
              <a:gd name="connsiteX3" fmla="*/ 659670 w 660897"/>
              <a:gd name="connsiteY3" fmla="*/ 339831 h 656354"/>
              <a:gd name="connsiteX4" fmla="*/ 331423 w 660897"/>
              <a:gd name="connsiteY4" fmla="*/ 656354 h 656354"/>
              <a:gd name="connsiteX5" fmla="*/ 3176 w 660897"/>
              <a:gd name="connsiteY5" fmla="*/ 339831 h 656354"/>
              <a:gd name="connsiteX6" fmla="*/ 62645 w 660897"/>
              <a:gd name="connsiteY6" fmla="*/ 136915 h 656354"/>
              <a:gd name="connsiteX0" fmla="*/ 253837 w 660406"/>
              <a:gd name="connsiteY0" fmla="*/ 41070 h 651949"/>
              <a:gd name="connsiteX1" fmla="*/ 161329 w 660406"/>
              <a:gd name="connsiteY1" fmla="*/ 63024 h 651949"/>
              <a:gd name="connsiteX2" fmla="*/ 410712 w 660406"/>
              <a:gd name="connsiteY2" fmla="*/ 13148 h 651949"/>
              <a:gd name="connsiteX3" fmla="*/ 659670 w 660406"/>
              <a:gd name="connsiteY3" fmla="*/ 335426 h 651949"/>
              <a:gd name="connsiteX4" fmla="*/ 331423 w 660406"/>
              <a:gd name="connsiteY4" fmla="*/ 651949 h 651949"/>
              <a:gd name="connsiteX5" fmla="*/ 3176 w 660406"/>
              <a:gd name="connsiteY5" fmla="*/ 335426 h 651949"/>
              <a:gd name="connsiteX6" fmla="*/ 62645 w 660406"/>
              <a:gd name="connsiteY6" fmla="*/ 132510 h 651949"/>
              <a:gd name="connsiteX0" fmla="*/ 161329 w 660406"/>
              <a:gd name="connsiteY0" fmla="*/ 63024 h 651949"/>
              <a:gd name="connsiteX1" fmla="*/ 410712 w 660406"/>
              <a:gd name="connsiteY1" fmla="*/ 13148 h 651949"/>
              <a:gd name="connsiteX2" fmla="*/ 659670 w 660406"/>
              <a:gd name="connsiteY2" fmla="*/ 335426 h 651949"/>
              <a:gd name="connsiteX3" fmla="*/ 331423 w 660406"/>
              <a:gd name="connsiteY3" fmla="*/ 651949 h 651949"/>
              <a:gd name="connsiteX4" fmla="*/ 3176 w 660406"/>
              <a:gd name="connsiteY4" fmla="*/ 335426 h 651949"/>
              <a:gd name="connsiteX5" fmla="*/ 62645 w 660406"/>
              <a:gd name="connsiteY5" fmla="*/ 132510 h 651949"/>
              <a:gd name="connsiteX0" fmla="*/ 128078 w 660207"/>
              <a:gd name="connsiteY0" fmla="*/ 63024 h 651949"/>
              <a:gd name="connsiteX1" fmla="*/ 410712 w 660207"/>
              <a:gd name="connsiteY1" fmla="*/ 13148 h 651949"/>
              <a:gd name="connsiteX2" fmla="*/ 659670 w 660207"/>
              <a:gd name="connsiteY2" fmla="*/ 335426 h 651949"/>
              <a:gd name="connsiteX3" fmla="*/ 331423 w 660207"/>
              <a:gd name="connsiteY3" fmla="*/ 651949 h 651949"/>
              <a:gd name="connsiteX4" fmla="*/ 3176 w 660207"/>
              <a:gd name="connsiteY4" fmla="*/ 335426 h 651949"/>
              <a:gd name="connsiteX5" fmla="*/ 62645 w 660207"/>
              <a:gd name="connsiteY5" fmla="*/ 132510 h 651949"/>
              <a:gd name="connsiteX0" fmla="*/ 128078 w 660438"/>
              <a:gd name="connsiteY0" fmla="*/ 60888 h 649813"/>
              <a:gd name="connsiteX1" fmla="*/ 410712 w 660438"/>
              <a:gd name="connsiteY1" fmla="*/ 11012 h 649813"/>
              <a:gd name="connsiteX2" fmla="*/ 659670 w 660438"/>
              <a:gd name="connsiteY2" fmla="*/ 333290 h 649813"/>
              <a:gd name="connsiteX3" fmla="*/ 331423 w 660438"/>
              <a:gd name="connsiteY3" fmla="*/ 649813 h 649813"/>
              <a:gd name="connsiteX4" fmla="*/ 3176 w 660438"/>
              <a:gd name="connsiteY4" fmla="*/ 333290 h 649813"/>
              <a:gd name="connsiteX5" fmla="*/ 62645 w 660438"/>
              <a:gd name="connsiteY5" fmla="*/ 130374 h 649813"/>
              <a:gd name="connsiteX0" fmla="*/ 128078 w 660438"/>
              <a:gd name="connsiteY0" fmla="*/ 64927 h 653852"/>
              <a:gd name="connsiteX1" fmla="*/ 410712 w 660438"/>
              <a:gd name="connsiteY1" fmla="*/ 15051 h 653852"/>
              <a:gd name="connsiteX2" fmla="*/ 659670 w 660438"/>
              <a:gd name="connsiteY2" fmla="*/ 337329 h 653852"/>
              <a:gd name="connsiteX3" fmla="*/ 331423 w 660438"/>
              <a:gd name="connsiteY3" fmla="*/ 653852 h 653852"/>
              <a:gd name="connsiteX4" fmla="*/ 3176 w 660438"/>
              <a:gd name="connsiteY4" fmla="*/ 337329 h 653852"/>
              <a:gd name="connsiteX5" fmla="*/ 62645 w 660438"/>
              <a:gd name="connsiteY5" fmla="*/ 134413 h 653852"/>
              <a:gd name="connsiteX0" fmla="*/ 128078 w 687378"/>
              <a:gd name="connsiteY0" fmla="*/ 58090 h 647015"/>
              <a:gd name="connsiteX1" fmla="*/ 571432 w 687378"/>
              <a:gd name="connsiteY1" fmla="*/ 16673 h 647015"/>
              <a:gd name="connsiteX2" fmla="*/ 659670 w 687378"/>
              <a:gd name="connsiteY2" fmla="*/ 330492 h 647015"/>
              <a:gd name="connsiteX3" fmla="*/ 331423 w 687378"/>
              <a:gd name="connsiteY3" fmla="*/ 647015 h 647015"/>
              <a:gd name="connsiteX4" fmla="*/ 3176 w 687378"/>
              <a:gd name="connsiteY4" fmla="*/ 330492 h 647015"/>
              <a:gd name="connsiteX5" fmla="*/ 62645 w 687378"/>
              <a:gd name="connsiteY5" fmla="*/ 127576 h 647015"/>
              <a:gd name="connsiteX0" fmla="*/ 128078 w 677145"/>
              <a:gd name="connsiteY0" fmla="*/ 58090 h 663933"/>
              <a:gd name="connsiteX1" fmla="*/ 571432 w 677145"/>
              <a:gd name="connsiteY1" fmla="*/ 16673 h 663933"/>
              <a:gd name="connsiteX2" fmla="*/ 659670 w 677145"/>
              <a:gd name="connsiteY2" fmla="*/ 330492 h 663933"/>
              <a:gd name="connsiteX3" fmla="*/ 559815 w 677145"/>
              <a:gd name="connsiteY3" fmla="*/ 663933 h 663933"/>
              <a:gd name="connsiteX4" fmla="*/ 3176 w 677145"/>
              <a:gd name="connsiteY4" fmla="*/ 330492 h 663933"/>
              <a:gd name="connsiteX5" fmla="*/ 62645 w 677145"/>
              <a:gd name="connsiteY5" fmla="*/ 127576 h 663933"/>
              <a:gd name="connsiteX0" fmla="*/ 101940 w 644966"/>
              <a:gd name="connsiteY0" fmla="*/ 58090 h 685888"/>
              <a:gd name="connsiteX1" fmla="*/ 545294 w 644966"/>
              <a:gd name="connsiteY1" fmla="*/ 16673 h 685888"/>
              <a:gd name="connsiteX2" fmla="*/ 633532 w 644966"/>
              <a:gd name="connsiteY2" fmla="*/ 330492 h 685888"/>
              <a:gd name="connsiteX3" fmla="*/ 533677 w 644966"/>
              <a:gd name="connsiteY3" fmla="*/ 663933 h 685888"/>
              <a:gd name="connsiteX4" fmla="*/ 10874 w 644966"/>
              <a:gd name="connsiteY4" fmla="*/ 575801 h 685888"/>
              <a:gd name="connsiteX5" fmla="*/ 36507 w 644966"/>
              <a:gd name="connsiteY5" fmla="*/ 127576 h 685888"/>
              <a:gd name="connsiteX0" fmla="*/ 101940 w 642626"/>
              <a:gd name="connsiteY0" fmla="*/ 58090 h 654766"/>
              <a:gd name="connsiteX1" fmla="*/ 545294 w 642626"/>
              <a:gd name="connsiteY1" fmla="*/ 16673 h 654766"/>
              <a:gd name="connsiteX2" fmla="*/ 633532 w 642626"/>
              <a:gd name="connsiteY2" fmla="*/ 330492 h 654766"/>
              <a:gd name="connsiteX3" fmla="*/ 567513 w 642626"/>
              <a:gd name="connsiteY3" fmla="*/ 613179 h 654766"/>
              <a:gd name="connsiteX4" fmla="*/ 10874 w 642626"/>
              <a:gd name="connsiteY4" fmla="*/ 575801 h 654766"/>
              <a:gd name="connsiteX5" fmla="*/ 36507 w 642626"/>
              <a:gd name="connsiteY5" fmla="*/ 127576 h 654766"/>
              <a:gd name="connsiteX0" fmla="*/ 101940 w 642626"/>
              <a:gd name="connsiteY0" fmla="*/ 30477 h 627153"/>
              <a:gd name="connsiteX1" fmla="*/ 545294 w 642626"/>
              <a:gd name="connsiteY1" fmla="*/ 31354 h 627153"/>
              <a:gd name="connsiteX2" fmla="*/ 633532 w 642626"/>
              <a:gd name="connsiteY2" fmla="*/ 302879 h 627153"/>
              <a:gd name="connsiteX3" fmla="*/ 567513 w 642626"/>
              <a:gd name="connsiteY3" fmla="*/ 585566 h 627153"/>
              <a:gd name="connsiteX4" fmla="*/ 10874 w 642626"/>
              <a:gd name="connsiteY4" fmla="*/ 548188 h 627153"/>
              <a:gd name="connsiteX5" fmla="*/ 36507 w 642626"/>
              <a:gd name="connsiteY5" fmla="*/ 99963 h 627153"/>
              <a:gd name="connsiteX0" fmla="*/ 101940 w 641803"/>
              <a:gd name="connsiteY0" fmla="*/ 32533 h 629209"/>
              <a:gd name="connsiteX1" fmla="*/ 545294 w 641803"/>
              <a:gd name="connsiteY1" fmla="*/ 33410 h 629209"/>
              <a:gd name="connsiteX2" fmla="*/ 633532 w 641803"/>
              <a:gd name="connsiteY2" fmla="*/ 304935 h 629209"/>
              <a:gd name="connsiteX3" fmla="*/ 567513 w 641803"/>
              <a:gd name="connsiteY3" fmla="*/ 587622 h 629209"/>
              <a:gd name="connsiteX4" fmla="*/ 10874 w 641803"/>
              <a:gd name="connsiteY4" fmla="*/ 550244 h 629209"/>
              <a:gd name="connsiteX5" fmla="*/ 36507 w 641803"/>
              <a:gd name="connsiteY5" fmla="*/ 102019 h 629209"/>
              <a:gd name="connsiteX0" fmla="*/ 93785 w 633648"/>
              <a:gd name="connsiteY0" fmla="*/ 32533 h 629209"/>
              <a:gd name="connsiteX1" fmla="*/ 537139 w 633648"/>
              <a:gd name="connsiteY1" fmla="*/ 33410 h 629209"/>
              <a:gd name="connsiteX2" fmla="*/ 625377 w 633648"/>
              <a:gd name="connsiteY2" fmla="*/ 304935 h 629209"/>
              <a:gd name="connsiteX3" fmla="*/ 559358 w 633648"/>
              <a:gd name="connsiteY3" fmla="*/ 587622 h 629209"/>
              <a:gd name="connsiteX4" fmla="*/ 2719 w 633648"/>
              <a:gd name="connsiteY4" fmla="*/ 550244 h 629209"/>
              <a:gd name="connsiteX5" fmla="*/ 28352 w 633648"/>
              <a:gd name="connsiteY5" fmla="*/ 102019 h 629209"/>
              <a:gd name="connsiteX0" fmla="*/ 103603 w 643466"/>
              <a:gd name="connsiteY0" fmla="*/ 32533 h 629209"/>
              <a:gd name="connsiteX1" fmla="*/ 546957 w 643466"/>
              <a:gd name="connsiteY1" fmla="*/ 33410 h 629209"/>
              <a:gd name="connsiteX2" fmla="*/ 635195 w 643466"/>
              <a:gd name="connsiteY2" fmla="*/ 304935 h 629209"/>
              <a:gd name="connsiteX3" fmla="*/ 569176 w 643466"/>
              <a:gd name="connsiteY3" fmla="*/ 587622 h 629209"/>
              <a:gd name="connsiteX4" fmla="*/ 12537 w 643466"/>
              <a:gd name="connsiteY4" fmla="*/ 550244 h 629209"/>
              <a:gd name="connsiteX5" fmla="*/ 4334 w 643466"/>
              <a:gd name="connsiteY5" fmla="*/ 102019 h 629209"/>
              <a:gd name="connsiteX0" fmla="*/ 103603 w 643466"/>
              <a:gd name="connsiteY0" fmla="*/ 32533 h 613248"/>
              <a:gd name="connsiteX1" fmla="*/ 546957 w 643466"/>
              <a:gd name="connsiteY1" fmla="*/ 33410 h 613248"/>
              <a:gd name="connsiteX2" fmla="*/ 635195 w 643466"/>
              <a:gd name="connsiteY2" fmla="*/ 304935 h 613248"/>
              <a:gd name="connsiteX3" fmla="*/ 569176 w 643466"/>
              <a:gd name="connsiteY3" fmla="*/ 587622 h 613248"/>
              <a:gd name="connsiteX4" fmla="*/ 12537 w 643466"/>
              <a:gd name="connsiteY4" fmla="*/ 518643 h 613248"/>
              <a:gd name="connsiteX5" fmla="*/ 4334 w 643466"/>
              <a:gd name="connsiteY5" fmla="*/ 102019 h 613248"/>
              <a:gd name="connsiteX0" fmla="*/ 103603 w 622280"/>
              <a:gd name="connsiteY0" fmla="*/ 51723 h 632438"/>
              <a:gd name="connsiteX1" fmla="*/ 546957 w 622280"/>
              <a:gd name="connsiteY1" fmla="*/ 52600 h 632438"/>
              <a:gd name="connsiteX2" fmla="*/ 569176 w 622280"/>
              <a:gd name="connsiteY2" fmla="*/ 606812 h 632438"/>
              <a:gd name="connsiteX3" fmla="*/ 12537 w 622280"/>
              <a:gd name="connsiteY3" fmla="*/ 537833 h 632438"/>
              <a:gd name="connsiteX4" fmla="*/ 4334 w 622280"/>
              <a:gd name="connsiteY4" fmla="*/ 121209 h 632438"/>
              <a:gd name="connsiteX0" fmla="*/ 103603 w 640916"/>
              <a:gd name="connsiteY0" fmla="*/ 51277 h 628066"/>
              <a:gd name="connsiteX1" fmla="*/ 546957 w 640916"/>
              <a:gd name="connsiteY1" fmla="*/ 52154 h 628066"/>
              <a:gd name="connsiteX2" fmla="*/ 595444 w 640916"/>
              <a:gd name="connsiteY2" fmla="*/ 600046 h 628066"/>
              <a:gd name="connsiteX3" fmla="*/ 12537 w 640916"/>
              <a:gd name="connsiteY3" fmla="*/ 537387 h 628066"/>
              <a:gd name="connsiteX4" fmla="*/ 4334 w 640916"/>
              <a:gd name="connsiteY4" fmla="*/ 120763 h 628066"/>
              <a:gd name="connsiteX0" fmla="*/ 103603 w 629940"/>
              <a:gd name="connsiteY0" fmla="*/ 26437 h 603226"/>
              <a:gd name="connsiteX1" fmla="*/ 546957 w 629940"/>
              <a:gd name="connsiteY1" fmla="*/ 27314 h 603226"/>
              <a:gd name="connsiteX2" fmla="*/ 595444 w 629940"/>
              <a:gd name="connsiteY2" fmla="*/ 575206 h 603226"/>
              <a:gd name="connsiteX3" fmla="*/ 12537 w 629940"/>
              <a:gd name="connsiteY3" fmla="*/ 512547 h 603226"/>
              <a:gd name="connsiteX4" fmla="*/ 4334 w 629940"/>
              <a:gd name="connsiteY4" fmla="*/ 95923 h 603226"/>
              <a:gd name="connsiteX0" fmla="*/ 103603 w 651443"/>
              <a:gd name="connsiteY0" fmla="*/ 20041 h 614843"/>
              <a:gd name="connsiteX1" fmla="*/ 608249 w 651443"/>
              <a:gd name="connsiteY1" fmla="*/ 39879 h 614843"/>
              <a:gd name="connsiteX2" fmla="*/ 595444 w 651443"/>
              <a:gd name="connsiteY2" fmla="*/ 568810 h 614843"/>
              <a:gd name="connsiteX3" fmla="*/ 12537 w 651443"/>
              <a:gd name="connsiteY3" fmla="*/ 506151 h 614843"/>
              <a:gd name="connsiteX4" fmla="*/ 4334 w 651443"/>
              <a:gd name="connsiteY4" fmla="*/ 89527 h 614843"/>
              <a:gd name="connsiteX0" fmla="*/ 103603 w 640788"/>
              <a:gd name="connsiteY0" fmla="*/ 20041 h 614843"/>
              <a:gd name="connsiteX1" fmla="*/ 581981 w 640788"/>
              <a:gd name="connsiteY1" fmla="*/ 39879 h 614843"/>
              <a:gd name="connsiteX2" fmla="*/ 595444 w 640788"/>
              <a:gd name="connsiteY2" fmla="*/ 568810 h 614843"/>
              <a:gd name="connsiteX3" fmla="*/ 12537 w 640788"/>
              <a:gd name="connsiteY3" fmla="*/ 506151 h 614843"/>
              <a:gd name="connsiteX4" fmla="*/ 4334 w 640788"/>
              <a:gd name="connsiteY4" fmla="*/ 89527 h 614843"/>
              <a:gd name="connsiteX0" fmla="*/ 103603 w 673655"/>
              <a:gd name="connsiteY0" fmla="*/ 38763 h 618146"/>
              <a:gd name="connsiteX1" fmla="*/ 581981 w 673655"/>
              <a:gd name="connsiteY1" fmla="*/ 58601 h 618146"/>
              <a:gd name="connsiteX2" fmla="*/ 621713 w 673655"/>
              <a:gd name="connsiteY2" fmla="*/ 562250 h 618146"/>
              <a:gd name="connsiteX3" fmla="*/ 12537 w 673655"/>
              <a:gd name="connsiteY3" fmla="*/ 524873 h 618146"/>
              <a:gd name="connsiteX4" fmla="*/ 4334 w 673655"/>
              <a:gd name="connsiteY4" fmla="*/ 108249 h 618146"/>
              <a:gd name="connsiteX0" fmla="*/ 103603 w 654750"/>
              <a:gd name="connsiteY0" fmla="*/ 38763 h 605787"/>
              <a:gd name="connsiteX1" fmla="*/ 581981 w 654750"/>
              <a:gd name="connsiteY1" fmla="*/ 58601 h 605787"/>
              <a:gd name="connsiteX2" fmla="*/ 621713 w 654750"/>
              <a:gd name="connsiteY2" fmla="*/ 562250 h 605787"/>
              <a:gd name="connsiteX3" fmla="*/ 12537 w 654750"/>
              <a:gd name="connsiteY3" fmla="*/ 524873 h 605787"/>
              <a:gd name="connsiteX4" fmla="*/ 4334 w 654750"/>
              <a:gd name="connsiteY4" fmla="*/ 108249 h 605787"/>
              <a:gd name="connsiteX0" fmla="*/ 103603 w 643734"/>
              <a:gd name="connsiteY0" fmla="*/ 31800 h 598824"/>
              <a:gd name="connsiteX1" fmla="*/ 581981 w 643734"/>
              <a:gd name="connsiteY1" fmla="*/ 51638 h 598824"/>
              <a:gd name="connsiteX2" fmla="*/ 621713 w 643734"/>
              <a:gd name="connsiteY2" fmla="*/ 555287 h 598824"/>
              <a:gd name="connsiteX3" fmla="*/ 12537 w 643734"/>
              <a:gd name="connsiteY3" fmla="*/ 517910 h 598824"/>
              <a:gd name="connsiteX4" fmla="*/ 4334 w 643734"/>
              <a:gd name="connsiteY4" fmla="*/ 101286 h 598824"/>
              <a:gd name="connsiteX0" fmla="*/ 103603 w 643734"/>
              <a:gd name="connsiteY0" fmla="*/ 24551 h 591575"/>
              <a:gd name="connsiteX1" fmla="*/ 581981 w 643734"/>
              <a:gd name="connsiteY1" fmla="*/ 44389 h 591575"/>
              <a:gd name="connsiteX2" fmla="*/ 621713 w 643734"/>
              <a:gd name="connsiteY2" fmla="*/ 548038 h 591575"/>
              <a:gd name="connsiteX3" fmla="*/ 12537 w 643734"/>
              <a:gd name="connsiteY3" fmla="*/ 510661 h 591575"/>
              <a:gd name="connsiteX4" fmla="*/ 4334 w 643734"/>
              <a:gd name="connsiteY4" fmla="*/ 94037 h 591575"/>
              <a:gd name="connsiteX0" fmla="*/ 103603 w 643734"/>
              <a:gd name="connsiteY0" fmla="*/ 20135 h 587159"/>
              <a:gd name="connsiteX1" fmla="*/ 581981 w 643734"/>
              <a:gd name="connsiteY1" fmla="*/ 39973 h 587159"/>
              <a:gd name="connsiteX2" fmla="*/ 621713 w 643734"/>
              <a:gd name="connsiteY2" fmla="*/ 543622 h 587159"/>
              <a:gd name="connsiteX3" fmla="*/ 12537 w 643734"/>
              <a:gd name="connsiteY3" fmla="*/ 506245 h 587159"/>
              <a:gd name="connsiteX4" fmla="*/ 4334 w 643734"/>
              <a:gd name="connsiteY4" fmla="*/ 89621 h 587159"/>
              <a:gd name="connsiteX0" fmla="*/ 51067 w 657504"/>
              <a:gd name="connsiteY0" fmla="*/ 31623 h 592327"/>
              <a:gd name="connsiteX1" fmla="*/ 581981 w 657504"/>
              <a:gd name="connsiteY1" fmla="*/ 45141 h 592327"/>
              <a:gd name="connsiteX2" fmla="*/ 621713 w 657504"/>
              <a:gd name="connsiteY2" fmla="*/ 548790 h 592327"/>
              <a:gd name="connsiteX3" fmla="*/ 12537 w 657504"/>
              <a:gd name="connsiteY3" fmla="*/ 511413 h 592327"/>
              <a:gd name="connsiteX4" fmla="*/ 4334 w 657504"/>
              <a:gd name="connsiteY4" fmla="*/ 94789 h 592327"/>
              <a:gd name="connsiteX0" fmla="*/ 51067 w 676118"/>
              <a:gd name="connsiteY0" fmla="*/ 31623 h 604686"/>
              <a:gd name="connsiteX1" fmla="*/ 581981 w 676118"/>
              <a:gd name="connsiteY1" fmla="*/ 45141 h 604686"/>
              <a:gd name="connsiteX2" fmla="*/ 621713 w 676118"/>
              <a:gd name="connsiteY2" fmla="*/ 548790 h 604686"/>
              <a:gd name="connsiteX3" fmla="*/ 12537 w 676118"/>
              <a:gd name="connsiteY3" fmla="*/ 511413 h 604686"/>
              <a:gd name="connsiteX4" fmla="*/ 4334 w 676118"/>
              <a:gd name="connsiteY4" fmla="*/ 94789 h 604686"/>
              <a:gd name="connsiteX0" fmla="*/ 51067 w 659741"/>
              <a:gd name="connsiteY0" fmla="*/ 18182 h 591245"/>
              <a:gd name="connsiteX1" fmla="*/ 581981 w 659741"/>
              <a:gd name="connsiteY1" fmla="*/ 31700 h 591245"/>
              <a:gd name="connsiteX2" fmla="*/ 621713 w 659741"/>
              <a:gd name="connsiteY2" fmla="*/ 535349 h 591245"/>
              <a:gd name="connsiteX3" fmla="*/ 12537 w 659741"/>
              <a:gd name="connsiteY3" fmla="*/ 497972 h 591245"/>
              <a:gd name="connsiteX4" fmla="*/ 4334 w 659741"/>
              <a:gd name="connsiteY4" fmla="*/ 81348 h 591245"/>
              <a:gd name="connsiteX0" fmla="*/ 51067 w 671131"/>
              <a:gd name="connsiteY0" fmla="*/ 18182 h 591245"/>
              <a:gd name="connsiteX1" fmla="*/ 617005 w 671131"/>
              <a:gd name="connsiteY1" fmla="*/ 31700 h 591245"/>
              <a:gd name="connsiteX2" fmla="*/ 621713 w 671131"/>
              <a:gd name="connsiteY2" fmla="*/ 535349 h 591245"/>
              <a:gd name="connsiteX3" fmla="*/ 12537 w 671131"/>
              <a:gd name="connsiteY3" fmla="*/ 497972 h 591245"/>
              <a:gd name="connsiteX4" fmla="*/ 4334 w 671131"/>
              <a:gd name="connsiteY4" fmla="*/ 81348 h 591245"/>
              <a:gd name="connsiteX0" fmla="*/ 51067 w 648099"/>
              <a:gd name="connsiteY0" fmla="*/ 18182 h 578886"/>
              <a:gd name="connsiteX1" fmla="*/ 617005 w 648099"/>
              <a:gd name="connsiteY1" fmla="*/ 31700 h 578886"/>
              <a:gd name="connsiteX2" fmla="*/ 621713 w 648099"/>
              <a:gd name="connsiteY2" fmla="*/ 535349 h 578886"/>
              <a:gd name="connsiteX3" fmla="*/ 12537 w 648099"/>
              <a:gd name="connsiteY3" fmla="*/ 497972 h 578886"/>
              <a:gd name="connsiteX4" fmla="*/ 4334 w 648099"/>
              <a:gd name="connsiteY4" fmla="*/ 81348 h 578886"/>
              <a:gd name="connsiteX0" fmla="*/ 51067 w 648099"/>
              <a:gd name="connsiteY0" fmla="*/ 18182 h 565791"/>
              <a:gd name="connsiteX1" fmla="*/ 617005 w 648099"/>
              <a:gd name="connsiteY1" fmla="*/ 31700 h 565791"/>
              <a:gd name="connsiteX2" fmla="*/ 621713 w 648099"/>
              <a:gd name="connsiteY2" fmla="*/ 535349 h 565791"/>
              <a:gd name="connsiteX3" fmla="*/ 12537 w 648099"/>
              <a:gd name="connsiteY3" fmla="*/ 497972 h 565791"/>
              <a:gd name="connsiteX4" fmla="*/ 4334 w 648099"/>
              <a:gd name="connsiteY4" fmla="*/ 81348 h 5657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8099" h="565791">
                <a:moveTo>
                  <a:pt x="51067" y="18182"/>
                </a:moveTo>
                <a:cubicBezTo>
                  <a:pt x="281003" y="7261"/>
                  <a:pt x="591945" y="-22893"/>
                  <a:pt x="617005" y="31700"/>
                </a:cubicBezTo>
                <a:cubicBezTo>
                  <a:pt x="642065" y="86293"/>
                  <a:pt x="669922" y="489239"/>
                  <a:pt x="621713" y="535349"/>
                </a:cubicBezTo>
                <a:cubicBezTo>
                  <a:pt x="573504" y="581459"/>
                  <a:pt x="32838" y="579874"/>
                  <a:pt x="12537" y="497972"/>
                </a:cubicBezTo>
                <a:cubicBezTo>
                  <a:pt x="992" y="378148"/>
                  <a:pt x="-4426" y="189998"/>
                  <a:pt x="4334" y="81348"/>
                </a:cubicBezTo>
              </a:path>
            </a:pathLst>
          </a:custGeom>
          <a:noFill/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600">
              <a:solidFill>
                <a:schemeClr val="tx1"/>
              </a:solidFill>
              <a:latin typeface="Arial"/>
              <a:ea typeface="微软雅黑"/>
              <a:sym typeface="Arial"/>
            </a:endParaRPr>
          </a:p>
        </p:txBody>
      </p:sp>
      <p:sp>
        <p:nvSpPr>
          <p:cNvPr id="22" name="PA_文本框 21"/>
          <p:cNvSpPr txBox="1"/>
          <p:nvPr>
            <p:custDataLst>
              <p:tags r:id="rId3"/>
            </p:custDataLst>
          </p:nvPr>
        </p:nvSpPr>
        <p:spPr>
          <a:xfrm>
            <a:off x="1236473" y="750914"/>
            <a:ext cx="3129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微软雅黑"/>
                <a:cs typeface="落落补 汤圆" pitchFamily="2" charset="-128"/>
                <a:sym typeface="Arial"/>
              </a:rPr>
              <a:t>1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ea typeface="微软雅黑"/>
              <a:cs typeface="落落补 汤圆" pitchFamily="2" charset="-128"/>
              <a:sym typeface="Arial"/>
            </a:endParaRPr>
          </a:p>
        </p:txBody>
      </p:sp>
      <p:sp>
        <p:nvSpPr>
          <p:cNvPr id="23" name="PA_文本框 22"/>
          <p:cNvSpPr txBox="1"/>
          <p:nvPr>
            <p:custDataLst>
              <p:tags r:id="rId4"/>
            </p:custDataLst>
          </p:nvPr>
        </p:nvSpPr>
        <p:spPr>
          <a:xfrm>
            <a:off x="1264062" y="2568681"/>
            <a:ext cx="3129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微软雅黑"/>
                <a:cs typeface="落落补 汤圆" pitchFamily="2" charset="-128"/>
                <a:sym typeface="Arial"/>
              </a:rPr>
              <a:t>2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ea typeface="微软雅黑"/>
              <a:cs typeface="落落补 汤圆" pitchFamily="2" charset="-128"/>
              <a:sym typeface="Arial"/>
            </a:endParaRPr>
          </a:p>
        </p:txBody>
      </p:sp>
      <p:sp>
        <p:nvSpPr>
          <p:cNvPr id="28" name="PA_椭圆 31"/>
          <p:cNvSpPr/>
          <p:nvPr>
            <p:custDataLst>
              <p:tags r:id="rId5"/>
            </p:custDataLst>
          </p:nvPr>
        </p:nvSpPr>
        <p:spPr>
          <a:xfrm>
            <a:off x="1134221" y="5141333"/>
            <a:ext cx="748444" cy="1006585"/>
          </a:xfrm>
          <a:custGeom>
            <a:avLst/>
            <a:gdLst>
              <a:gd name="connsiteX0" fmla="*/ 0 w 656493"/>
              <a:gd name="connsiteY0" fmla="*/ 316523 h 633046"/>
              <a:gd name="connsiteX1" fmla="*/ 328247 w 656493"/>
              <a:gd name="connsiteY1" fmla="*/ 0 h 633046"/>
              <a:gd name="connsiteX2" fmla="*/ 656494 w 656493"/>
              <a:gd name="connsiteY2" fmla="*/ 316523 h 633046"/>
              <a:gd name="connsiteX3" fmla="*/ 328247 w 656493"/>
              <a:gd name="connsiteY3" fmla="*/ 633046 h 633046"/>
              <a:gd name="connsiteX4" fmla="*/ 0 w 656493"/>
              <a:gd name="connsiteY4" fmla="*/ 316523 h 633046"/>
              <a:gd name="connsiteX0" fmla="*/ 328247 w 656494"/>
              <a:gd name="connsiteY0" fmla="*/ 0 h 633046"/>
              <a:gd name="connsiteX1" fmla="*/ 656494 w 656494"/>
              <a:gd name="connsiteY1" fmla="*/ 316523 h 633046"/>
              <a:gd name="connsiteX2" fmla="*/ 328247 w 656494"/>
              <a:gd name="connsiteY2" fmla="*/ 633046 h 633046"/>
              <a:gd name="connsiteX3" fmla="*/ 0 w 656494"/>
              <a:gd name="connsiteY3" fmla="*/ 316523 h 633046"/>
              <a:gd name="connsiteX4" fmla="*/ 419687 w 656494"/>
              <a:gd name="connsiteY4" fmla="*/ 91440 h 633046"/>
              <a:gd name="connsiteX0" fmla="*/ 402964 w 731211"/>
              <a:gd name="connsiteY0" fmla="*/ 0 h 633046"/>
              <a:gd name="connsiteX1" fmla="*/ 731211 w 731211"/>
              <a:gd name="connsiteY1" fmla="*/ 316523 h 633046"/>
              <a:gd name="connsiteX2" fmla="*/ 402964 w 731211"/>
              <a:gd name="connsiteY2" fmla="*/ 633046 h 633046"/>
              <a:gd name="connsiteX3" fmla="*/ 74717 w 731211"/>
              <a:gd name="connsiteY3" fmla="*/ 316523 h 633046"/>
              <a:gd name="connsiteX4" fmla="*/ 161895 w 731211"/>
              <a:gd name="connsiteY4" fmla="*/ 152400 h 633046"/>
              <a:gd name="connsiteX0" fmla="*/ 353700 w 681947"/>
              <a:gd name="connsiteY0" fmla="*/ 0 h 633046"/>
              <a:gd name="connsiteX1" fmla="*/ 681947 w 681947"/>
              <a:gd name="connsiteY1" fmla="*/ 316523 h 633046"/>
              <a:gd name="connsiteX2" fmla="*/ 353700 w 681947"/>
              <a:gd name="connsiteY2" fmla="*/ 633046 h 633046"/>
              <a:gd name="connsiteX3" fmla="*/ 25453 w 681947"/>
              <a:gd name="connsiteY3" fmla="*/ 316523 h 633046"/>
              <a:gd name="connsiteX4" fmla="*/ 112631 w 681947"/>
              <a:gd name="connsiteY4" fmla="*/ 152400 h 633046"/>
              <a:gd name="connsiteX0" fmla="*/ 341249 w 669496"/>
              <a:gd name="connsiteY0" fmla="*/ 0 h 633046"/>
              <a:gd name="connsiteX1" fmla="*/ 669496 w 669496"/>
              <a:gd name="connsiteY1" fmla="*/ 316523 h 633046"/>
              <a:gd name="connsiteX2" fmla="*/ 341249 w 669496"/>
              <a:gd name="connsiteY2" fmla="*/ 633046 h 633046"/>
              <a:gd name="connsiteX3" fmla="*/ 13002 w 669496"/>
              <a:gd name="connsiteY3" fmla="*/ 316523 h 633046"/>
              <a:gd name="connsiteX4" fmla="*/ 100180 w 669496"/>
              <a:gd name="connsiteY4" fmla="*/ 152400 h 633046"/>
              <a:gd name="connsiteX0" fmla="*/ 347951 w 676198"/>
              <a:gd name="connsiteY0" fmla="*/ 0 h 633046"/>
              <a:gd name="connsiteX1" fmla="*/ 676198 w 676198"/>
              <a:gd name="connsiteY1" fmla="*/ 316523 h 633046"/>
              <a:gd name="connsiteX2" fmla="*/ 347951 w 676198"/>
              <a:gd name="connsiteY2" fmla="*/ 633046 h 633046"/>
              <a:gd name="connsiteX3" fmla="*/ 19704 w 676198"/>
              <a:gd name="connsiteY3" fmla="*/ 316523 h 633046"/>
              <a:gd name="connsiteX4" fmla="*/ 79173 w 676198"/>
              <a:gd name="connsiteY4" fmla="*/ 113607 h 633046"/>
              <a:gd name="connsiteX0" fmla="*/ 333371 w 661618"/>
              <a:gd name="connsiteY0" fmla="*/ 0 h 633046"/>
              <a:gd name="connsiteX1" fmla="*/ 661618 w 661618"/>
              <a:gd name="connsiteY1" fmla="*/ 316523 h 633046"/>
              <a:gd name="connsiteX2" fmla="*/ 333371 w 661618"/>
              <a:gd name="connsiteY2" fmla="*/ 633046 h 633046"/>
              <a:gd name="connsiteX3" fmla="*/ 5124 w 661618"/>
              <a:gd name="connsiteY3" fmla="*/ 316523 h 633046"/>
              <a:gd name="connsiteX4" fmla="*/ 64593 w 661618"/>
              <a:gd name="connsiteY4" fmla="*/ 113607 h 633046"/>
              <a:gd name="connsiteX0" fmla="*/ 178200 w 661618"/>
              <a:gd name="connsiteY0" fmla="*/ 0 h 583170"/>
              <a:gd name="connsiteX1" fmla="*/ 661618 w 661618"/>
              <a:gd name="connsiteY1" fmla="*/ 266647 h 583170"/>
              <a:gd name="connsiteX2" fmla="*/ 333371 w 661618"/>
              <a:gd name="connsiteY2" fmla="*/ 583170 h 583170"/>
              <a:gd name="connsiteX3" fmla="*/ 5124 w 661618"/>
              <a:gd name="connsiteY3" fmla="*/ 266647 h 583170"/>
              <a:gd name="connsiteX4" fmla="*/ 64593 w 661618"/>
              <a:gd name="connsiteY4" fmla="*/ 63731 h 583170"/>
              <a:gd name="connsiteX0" fmla="*/ 178200 w 662133"/>
              <a:gd name="connsiteY0" fmla="*/ 66578 h 649748"/>
              <a:gd name="connsiteX1" fmla="*/ 412660 w 662133"/>
              <a:gd name="connsiteY1" fmla="*/ 10947 h 649748"/>
              <a:gd name="connsiteX2" fmla="*/ 661618 w 662133"/>
              <a:gd name="connsiteY2" fmla="*/ 333225 h 649748"/>
              <a:gd name="connsiteX3" fmla="*/ 333371 w 662133"/>
              <a:gd name="connsiteY3" fmla="*/ 649748 h 649748"/>
              <a:gd name="connsiteX4" fmla="*/ 5124 w 662133"/>
              <a:gd name="connsiteY4" fmla="*/ 333225 h 649748"/>
              <a:gd name="connsiteX5" fmla="*/ 64593 w 662133"/>
              <a:gd name="connsiteY5" fmla="*/ 130309 h 649748"/>
              <a:gd name="connsiteX0" fmla="*/ 178200 w 662148"/>
              <a:gd name="connsiteY0" fmla="*/ 66578 h 649748"/>
              <a:gd name="connsiteX1" fmla="*/ 412660 w 662148"/>
              <a:gd name="connsiteY1" fmla="*/ 10947 h 649748"/>
              <a:gd name="connsiteX2" fmla="*/ 661618 w 662148"/>
              <a:gd name="connsiteY2" fmla="*/ 333225 h 649748"/>
              <a:gd name="connsiteX3" fmla="*/ 333371 w 662148"/>
              <a:gd name="connsiteY3" fmla="*/ 649748 h 649748"/>
              <a:gd name="connsiteX4" fmla="*/ 5124 w 662148"/>
              <a:gd name="connsiteY4" fmla="*/ 333225 h 649748"/>
              <a:gd name="connsiteX5" fmla="*/ 64593 w 662148"/>
              <a:gd name="connsiteY5" fmla="*/ 130309 h 649748"/>
              <a:gd name="connsiteX0" fmla="*/ 178200 w 662148"/>
              <a:gd name="connsiteY0" fmla="*/ 61032 h 644202"/>
              <a:gd name="connsiteX1" fmla="*/ 412660 w 662148"/>
              <a:gd name="connsiteY1" fmla="*/ 5401 h 644202"/>
              <a:gd name="connsiteX2" fmla="*/ 661618 w 662148"/>
              <a:gd name="connsiteY2" fmla="*/ 327679 h 644202"/>
              <a:gd name="connsiteX3" fmla="*/ 333371 w 662148"/>
              <a:gd name="connsiteY3" fmla="*/ 644202 h 644202"/>
              <a:gd name="connsiteX4" fmla="*/ 5124 w 662148"/>
              <a:gd name="connsiteY4" fmla="*/ 327679 h 644202"/>
              <a:gd name="connsiteX5" fmla="*/ 64593 w 662148"/>
              <a:gd name="connsiteY5" fmla="*/ 124763 h 644202"/>
              <a:gd name="connsiteX0" fmla="*/ 178200 w 662148"/>
              <a:gd name="connsiteY0" fmla="*/ 75865 h 659035"/>
              <a:gd name="connsiteX1" fmla="*/ 168819 w 662148"/>
              <a:gd name="connsiteY1" fmla="*/ 31317 h 659035"/>
              <a:gd name="connsiteX2" fmla="*/ 412660 w 662148"/>
              <a:gd name="connsiteY2" fmla="*/ 20234 h 659035"/>
              <a:gd name="connsiteX3" fmla="*/ 661618 w 662148"/>
              <a:gd name="connsiteY3" fmla="*/ 342512 h 659035"/>
              <a:gd name="connsiteX4" fmla="*/ 333371 w 662148"/>
              <a:gd name="connsiteY4" fmla="*/ 659035 h 659035"/>
              <a:gd name="connsiteX5" fmla="*/ 5124 w 662148"/>
              <a:gd name="connsiteY5" fmla="*/ 342512 h 659035"/>
              <a:gd name="connsiteX6" fmla="*/ 64593 w 662148"/>
              <a:gd name="connsiteY6" fmla="*/ 139596 h 659035"/>
              <a:gd name="connsiteX0" fmla="*/ 178200 w 662148"/>
              <a:gd name="connsiteY0" fmla="*/ 68901 h 652071"/>
              <a:gd name="connsiteX1" fmla="*/ 130026 w 662148"/>
              <a:gd name="connsiteY1" fmla="*/ 68688 h 652071"/>
              <a:gd name="connsiteX2" fmla="*/ 412660 w 662148"/>
              <a:gd name="connsiteY2" fmla="*/ 13270 h 652071"/>
              <a:gd name="connsiteX3" fmla="*/ 661618 w 662148"/>
              <a:gd name="connsiteY3" fmla="*/ 335548 h 652071"/>
              <a:gd name="connsiteX4" fmla="*/ 333371 w 662148"/>
              <a:gd name="connsiteY4" fmla="*/ 652071 h 652071"/>
              <a:gd name="connsiteX5" fmla="*/ 5124 w 662148"/>
              <a:gd name="connsiteY5" fmla="*/ 335548 h 652071"/>
              <a:gd name="connsiteX6" fmla="*/ 64593 w 662148"/>
              <a:gd name="connsiteY6" fmla="*/ 132632 h 652071"/>
              <a:gd name="connsiteX0" fmla="*/ 178200 w 662220"/>
              <a:gd name="connsiteY0" fmla="*/ 68901 h 652071"/>
              <a:gd name="connsiteX1" fmla="*/ 130026 w 662220"/>
              <a:gd name="connsiteY1" fmla="*/ 68688 h 652071"/>
              <a:gd name="connsiteX2" fmla="*/ 412660 w 662220"/>
              <a:gd name="connsiteY2" fmla="*/ 13270 h 652071"/>
              <a:gd name="connsiteX3" fmla="*/ 661618 w 662220"/>
              <a:gd name="connsiteY3" fmla="*/ 335548 h 652071"/>
              <a:gd name="connsiteX4" fmla="*/ 333371 w 662220"/>
              <a:gd name="connsiteY4" fmla="*/ 652071 h 652071"/>
              <a:gd name="connsiteX5" fmla="*/ 5124 w 662220"/>
              <a:gd name="connsiteY5" fmla="*/ 335548 h 652071"/>
              <a:gd name="connsiteX6" fmla="*/ 64593 w 662220"/>
              <a:gd name="connsiteY6" fmla="*/ 132632 h 652071"/>
              <a:gd name="connsiteX0" fmla="*/ 178200 w 662220"/>
              <a:gd name="connsiteY0" fmla="*/ 58449 h 641619"/>
              <a:gd name="connsiteX1" fmla="*/ 130026 w 662220"/>
              <a:gd name="connsiteY1" fmla="*/ 58236 h 641619"/>
              <a:gd name="connsiteX2" fmla="*/ 412660 w 662220"/>
              <a:gd name="connsiteY2" fmla="*/ 2818 h 641619"/>
              <a:gd name="connsiteX3" fmla="*/ 661618 w 662220"/>
              <a:gd name="connsiteY3" fmla="*/ 325096 h 641619"/>
              <a:gd name="connsiteX4" fmla="*/ 333371 w 662220"/>
              <a:gd name="connsiteY4" fmla="*/ 641619 h 641619"/>
              <a:gd name="connsiteX5" fmla="*/ 5124 w 662220"/>
              <a:gd name="connsiteY5" fmla="*/ 325096 h 641619"/>
              <a:gd name="connsiteX6" fmla="*/ 64593 w 662220"/>
              <a:gd name="connsiteY6" fmla="*/ 122180 h 641619"/>
              <a:gd name="connsiteX0" fmla="*/ 178200 w 662220"/>
              <a:gd name="connsiteY0" fmla="*/ 58449 h 641619"/>
              <a:gd name="connsiteX1" fmla="*/ 130026 w 662220"/>
              <a:gd name="connsiteY1" fmla="*/ 58236 h 641619"/>
              <a:gd name="connsiteX2" fmla="*/ 412660 w 662220"/>
              <a:gd name="connsiteY2" fmla="*/ 2818 h 641619"/>
              <a:gd name="connsiteX3" fmla="*/ 661618 w 662220"/>
              <a:gd name="connsiteY3" fmla="*/ 325096 h 641619"/>
              <a:gd name="connsiteX4" fmla="*/ 333371 w 662220"/>
              <a:gd name="connsiteY4" fmla="*/ 641619 h 641619"/>
              <a:gd name="connsiteX5" fmla="*/ 5124 w 662220"/>
              <a:gd name="connsiteY5" fmla="*/ 325096 h 641619"/>
              <a:gd name="connsiteX6" fmla="*/ 64593 w 662220"/>
              <a:gd name="connsiteY6" fmla="*/ 122180 h 641619"/>
              <a:gd name="connsiteX0" fmla="*/ 178200 w 662220"/>
              <a:gd name="connsiteY0" fmla="*/ 58449 h 641619"/>
              <a:gd name="connsiteX1" fmla="*/ 130026 w 662220"/>
              <a:gd name="connsiteY1" fmla="*/ 58236 h 641619"/>
              <a:gd name="connsiteX2" fmla="*/ 412660 w 662220"/>
              <a:gd name="connsiteY2" fmla="*/ 2818 h 641619"/>
              <a:gd name="connsiteX3" fmla="*/ 661618 w 662220"/>
              <a:gd name="connsiteY3" fmla="*/ 325096 h 641619"/>
              <a:gd name="connsiteX4" fmla="*/ 333371 w 662220"/>
              <a:gd name="connsiteY4" fmla="*/ 641619 h 641619"/>
              <a:gd name="connsiteX5" fmla="*/ 5124 w 662220"/>
              <a:gd name="connsiteY5" fmla="*/ 325096 h 641619"/>
              <a:gd name="connsiteX6" fmla="*/ 64593 w 662220"/>
              <a:gd name="connsiteY6" fmla="*/ 122180 h 641619"/>
              <a:gd name="connsiteX0" fmla="*/ 178200 w 662220"/>
              <a:gd name="connsiteY0" fmla="*/ 58449 h 641619"/>
              <a:gd name="connsiteX1" fmla="*/ 130026 w 662220"/>
              <a:gd name="connsiteY1" fmla="*/ 58236 h 641619"/>
              <a:gd name="connsiteX2" fmla="*/ 412660 w 662220"/>
              <a:gd name="connsiteY2" fmla="*/ 2818 h 641619"/>
              <a:gd name="connsiteX3" fmla="*/ 661618 w 662220"/>
              <a:gd name="connsiteY3" fmla="*/ 325096 h 641619"/>
              <a:gd name="connsiteX4" fmla="*/ 333371 w 662220"/>
              <a:gd name="connsiteY4" fmla="*/ 641619 h 641619"/>
              <a:gd name="connsiteX5" fmla="*/ 5124 w 662220"/>
              <a:gd name="connsiteY5" fmla="*/ 325096 h 641619"/>
              <a:gd name="connsiteX6" fmla="*/ 64593 w 662220"/>
              <a:gd name="connsiteY6" fmla="*/ 122180 h 641619"/>
              <a:gd name="connsiteX0" fmla="*/ 178200 w 662220"/>
              <a:gd name="connsiteY0" fmla="*/ 58449 h 641619"/>
              <a:gd name="connsiteX1" fmla="*/ 130026 w 662220"/>
              <a:gd name="connsiteY1" fmla="*/ 58236 h 641619"/>
              <a:gd name="connsiteX2" fmla="*/ 412660 w 662220"/>
              <a:gd name="connsiteY2" fmla="*/ 2818 h 641619"/>
              <a:gd name="connsiteX3" fmla="*/ 661618 w 662220"/>
              <a:gd name="connsiteY3" fmla="*/ 325096 h 641619"/>
              <a:gd name="connsiteX4" fmla="*/ 333371 w 662220"/>
              <a:gd name="connsiteY4" fmla="*/ 641619 h 641619"/>
              <a:gd name="connsiteX5" fmla="*/ 5124 w 662220"/>
              <a:gd name="connsiteY5" fmla="*/ 325096 h 641619"/>
              <a:gd name="connsiteX6" fmla="*/ 64593 w 662220"/>
              <a:gd name="connsiteY6" fmla="*/ 122180 h 641619"/>
              <a:gd name="connsiteX0" fmla="*/ 176252 w 660272"/>
              <a:gd name="connsiteY0" fmla="*/ 58449 h 641619"/>
              <a:gd name="connsiteX1" fmla="*/ 128078 w 660272"/>
              <a:gd name="connsiteY1" fmla="*/ 58236 h 641619"/>
              <a:gd name="connsiteX2" fmla="*/ 410712 w 660272"/>
              <a:gd name="connsiteY2" fmla="*/ 2818 h 641619"/>
              <a:gd name="connsiteX3" fmla="*/ 659670 w 660272"/>
              <a:gd name="connsiteY3" fmla="*/ 325096 h 641619"/>
              <a:gd name="connsiteX4" fmla="*/ 331423 w 660272"/>
              <a:gd name="connsiteY4" fmla="*/ 641619 h 641619"/>
              <a:gd name="connsiteX5" fmla="*/ 3176 w 660272"/>
              <a:gd name="connsiteY5" fmla="*/ 325096 h 641619"/>
              <a:gd name="connsiteX6" fmla="*/ 62645 w 660272"/>
              <a:gd name="connsiteY6" fmla="*/ 122180 h 641619"/>
              <a:gd name="connsiteX0" fmla="*/ 253837 w 660272"/>
              <a:gd name="connsiteY0" fmla="*/ 30740 h 641619"/>
              <a:gd name="connsiteX1" fmla="*/ 128078 w 660272"/>
              <a:gd name="connsiteY1" fmla="*/ 58236 h 641619"/>
              <a:gd name="connsiteX2" fmla="*/ 410712 w 660272"/>
              <a:gd name="connsiteY2" fmla="*/ 2818 h 641619"/>
              <a:gd name="connsiteX3" fmla="*/ 659670 w 660272"/>
              <a:gd name="connsiteY3" fmla="*/ 325096 h 641619"/>
              <a:gd name="connsiteX4" fmla="*/ 331423 w 660272"/>
              <a:gd name="connsiteY4" fmla="*/ 641619 h 641619"/>
              <a:gd name="connsiteX5" fmla="*/ 3176 w 660272"/>
              <a:gd name="connsiteY5" fmla="*/ 325096 h 641619"/>
              <a:gd name="connsiteX6" fmla="*/ 62645 w 660272"/>
              <a:gd name="connsiteY6" fmla="*/ 122180 h 641619"/>
              <a:gd name="connsiteX0" fmla="*/ 253837 w 660191"/>
              <a:gd name="connsiteY0" fmla="*/ 41069 h 651948"/>
              <a:gd name="connsiteX1" fmla="*/ 161329 w 660191"/>
              <a:gd name="connsiteY1" fmla="*/ 63023 h 651948"/>
              <a:gd name="connsiteX2" fmla="*/ 410712 w 660191"/>
              <a:gd name="connsiteY2" fmla="*/ 13147 h 651948"/>
              <a:gd name="connsiteX3" fmla="*/ 659670 w 660191"/>
              <a:gd name="connsiteY3" fmla="*/ 335425 h 651948"/>
              <a:gd name="connsiteX4" fmla="*/ 331423 w 660191"/>
              <a:gd name="connsiteY4" fmla="*/ 651948 h 651948"/>
              <a:gd name="connsiteX5" fmla="*/ 3176 w 660191"/>
              <a:gd name="connsiteY5" fmla="*/ 335425 h 651948"/>
              <a:gd name="connsiteX6" fmla="*/ 62645 w 660191"/>
              <a:gd name="connsiteY6" fmla="*/ 132509 h 651948"/>
              <a:gd name="connsiteX0" fmla="*/ 253837 w 660897"/>
              <a:gd name="connsiteY0" fmla="*/ 45475 h 656354"/>
              <a:gd name="connsiteX1" fmla="*/ 161329 w 660897"/>
              <a:gd name="connsiteY1" fmla="*/ 67429 h 656354"/>
              <a:gd name="connsiteX2" fmla="*/ 410712 w 660897"/>
              <a:gd name="connsiteY2" fmla="*/ 17553 h 656354"/>
              <a:gd name="connsiteX3" fmla="*/ 659670 w 660897"/>
              <a:gd name="connsiteY3" fmla="*/ 339831 h 656354"/>
              <a:gd name="connsiteX4" fmla="*/ 331423 w 660897"/>
              <a:gd name="connsiteY4" fmla="*/ 656354 h 656354"/>
              <a:gd name="connsiteX5" fmla="*/ 3176 w 660897"/>
              <a:gd name="connsiteY5" fmla="*/ 339831 h 656354"/>
              <a:gd name="connsiteX6" fmla="*/ 62645 w 660897"/>
              <a:gd name="connsiteY6" fmla="*/ 136915 h 656354"/>
              <a:gd name="connsiteX0" fmla="*/ 253837 w 660406"/>
              <a:gd name="connsiteY0" fmla="*/ 41070 h 651949"/>
              <a:gd name="connsiteX1" fmla="*/ 161329 w 660406"/>
              <a:gd name="connsiteY1" fmla="*/ 63024 h 651949"/>
              <a:gd name="connsiteX2" fmla="*/ 410712 w 660406"/>
              <a:gd name="connsiteY2" fmla="*/ 13148 h 651949"/>
              <a:gd name="connsiteX3" fmla="*/ 659670 w 660406"/>
              <a:gd name="connsiteY3" fmla="*/ 335426 h 651949"/>
              <a:gd name="connsiteX4" fmla="*/ 331423 w 660406"/>
              <a:gd name="connsiteY4" fmla="*/ 651949 h 651949"/>
              <a:gd name="connsiteX5" fmla="*/ 3176 w 660406"/>
              <a:gd name="connsiteY5" fmla="*/ 335426 h 651949"/>
              <a:gd name="connsiteX6" fmla="*/ 62645 w 660406"/>
              <a:gd name="connsiteY6" fmla="*/ 132510 h 651949"/>
              <a:gd name="connsiteX0" fmla="*/ 161329 w 660406"/>
              <a:gd name="connsiteY0" fmla="*/ 63024 h 651949"/>
              <a:gd name="connsiteX1" fmla="*/ 410712 w 660406"/>
              <a:gd name="connsiteY1" fmla="*/ 13148 h 651949"/>
              <a:gd name="connsiteX2" fmla="*/ 659670 w 660406"/>
              <a:gd name="connsiteY2" fmla="*/ 335426 h 651949"/>
              <a:gd name="connsiteX3" fmla="*/ 331423 w 660406"/>
              <a:gd name="connsiteY3" fmla="*/ 651949 h 651949"/>
              <a:gd name="connsiteX4" fmla="*/ 3176 w 660406"/>
              <a:gd name="connsiteY4" fmla="*/ 335426 h 651949"/>
              <a:gd name="connsiteX5" fmla="*/ 62645 w 660406"/>
              <a:gd name="connsiteY5" fmla="*/ 132510 h 651949"/>
              <a:gd name="connsiteX0" fmla="*/ 128078 w 660207"/>
              <a:gd name="connsiteY0" fmla="*/ 63024 h 651949"/>
              <a:gd name="connsiteX1" fmla="*/ 410712 w 660207"/>
              <a:gd name="connsiteY1" fmla="*/ 13148 h 651949"/>
              <a:gd name="connsiteX2" fmla="*/ 659670 w 660207"/>
              <a:gd name="connsiteY2" fmla="*/ 335426 h 651949"/>
              <a:gd name="connsiteX3" fmla="*/ 331423 w 660207"/>
              <a:gd name="connsiteY3" fmla="*/ 651949 h 651949"/>
              <a:gd name="connsiteX4" fmla="*/ 3176 w 660207"/>
              <a:gd name="connsiteY4" fmla="*/ 335426 h 651949"/>
              <a:gd name="connsiteX5" fmla="*/ 62645 w 660207"/>
              <a:gd name="connsiteY5" fmla="*/ 132510 h 651949"/>
              <a:gd name="connsiteX0" fmla="*/ 128078 w 660438"/>
              <a:gd name="connsiteY0" fmla="*/ 60888 h 649813"/>
              <a:gd name="connsiteX1" fmla="*/ 410712 w 660438"/>
              <a:gd name="connsiteY1" fmla="*/ 11012 h 649813"/>
              <a:gd name="connsiteX2" fmla="*/ 659670 w 660438"/>
              <a:gd name="connsiteY2" fmla="*/ 333290 h 649813"/>
              <a:gd name="connsiteX3" fmla="*/ 331423 w 660438"/>
              <a:gd name="connsiteY3" fmla="*/ 649813 h 649813"/>
              <a:gd name="connsiteX4" fmla="*/ 3176 w 660438"/>
              <a:gd name="connsiteY4" fmla="*/ 333290 h 649813"/>
              <a:gd name="connsiteX5" fmla="*/ 62645 w 660438"/>
              <a:gd name="connsiteY5" fmla="*/ 130374 h 649813"/>
              <a:gd name="connsiteX0" fmla="*/ 128078 w 660438"/>
              <a:gd name="connsiteY0" fmla="*/ 64927 h 653852"/>
              <a:gd name="connsiteX1" fmla="*/ 410712 w 660438"/>
              <a:gd name="connsiteY1" fmla="*/ 15051 h 653852"/>
              <a:gd name="connsiteX2" fmla="*/ 659670 w 660438"/>
              <a:gd name="connsiteY2" fmla="*/ 337329 h 653852"/>
              <a:gd name="connsiteX3" fmla="*/ 331423 w 660438"/>
              <a:gd name="connsiteY3" fmla="*/ 653852 h 653852"/>
              <a:gd name="connsiteX4" fmla="*/ 3176 w 660438"/>
              <a:gd name="connsiteY4" fmla="*/ 337329 h 653852"/>
              <a:gd name="connsiteX5" fmla="*/ 62645 w 660438"/>
              <a:gd name="connsiteY5" fmla="*/ 134413 h 653852"/>
              <a:gd name="connsiteX0" fmla="*/ 128078 w 687378"/>
              <a:gd name="connsiteY0" fmla="*/ 58090 h 647015"/>
              <a:gd name="connsiteX1" fmla="*/ 571432 w 687378"/>
              <a:gd name="connsiteY1" fmla="*/ 16673 h 647015"/>
              <a:gd name="connsiteX2" fmla="*/ 659670 w 687378"/>
              <a:gd name="connsiteY2" fmla="*/ 330492 h 647015"/>
              <a:gd name="connsiteX3" fmla="*/ 331423 w 687378"/>
              <a:gd name="connsiteY3" fmla="*/ 647015 h 647015"/>
              <a:gd name="connsiteX4" fmla="*/ 3176 w 687378"/>
              <a:gd name="connsiteY4" fmla="*/ 330492 h 647015"/>
              <a:gd name="connsiteX5" fmla="*/ 62645 w 687378"/>
              <a:gd name="connsiteY5" fmla="*/ 127576 h 647015"/>
              <a:gd name="connsiteX0" fmla="*/ 128078 w 677145"/>
              <a:gd name="connsiteY0" fmla="*/ 58090 h 663933"/>
              <a:gd name="connsiteX1" fmla="*/ 571432 w 677145"/>
              <a:gd name="connsiteY1" fmla="*/ 16673 h 663933"/>
              <a:gd name="connsiteX2" fmla="*/ 659670 w 677145"/>
              <a:gd name="connsiteY2" fmla="*/ 330492 h 663933"/>
              <a:gd name="connsiteX3" fmla="*/ 559815 w 677145"/>
              <a:gd name="connsiteY3" fmla="*/ 663933 h 663933"/>
              <a:gd name="connsiteX4" fmla="*/ 3176 w 677145"/>
              <a:gd name="connsiteY4" fmla="*/ 330492 h 663933"/>
              <a:gd name="connsiteX5" fmla="*/ 62645 w 677145"/>
              <a:gd name="connsiteY5" fmla="*/ 127576 h 663933"/>
              <a:gd name="connsiteX0" fmla="*/ 101940 w 644966"/>
              <a:gd name="connsiteY0" fmla="*/ 58090 h 685888"/>
              <a:gd name="connsiteX1" fmla="*/ 545294 w 644966"/>
              <a:gd name="connsiteY1" fmla="*/ 16673 h 685888"/>
              <a:gd name="connsiteX2" fmla="*/ 633532 w 644966"/>
              <a:gd name="connsiteY2" fmla="*/ 330492 h 685888"/>
              <a:gd name="connsiteX3" fmla="*/ 533677 w 644966"/>
              <a:gd name="connsiteY3" fmla="*/ 663933 h 685888"/>
              <a:gd name="connsiteX4" fmla="*/ 10874 w 644966"/>
              <a:gd name="connsiteY4" fmla="*/ 575801 h 685888"/>
              <a:gd name="connsiteX5" fmla="*/ 36507 w 644966"/>
              <a:gd name="connsiteY5" fmla="*/ 127576 h 685888"/>
              <a:gd name="connsiteX0" fmla="*/ 101940 w 642626"/>
              <a:gd name="connsiteY0" fmla="*/ 58090 h 654766"/>
              <a:gd name="connsiteX1" fmla="*/ 545294 w 642626"/>
              <a:gd name="connsiteY1" fmla="*/ 16673 h 654766"/>
              <a:gd name="connsiteX2" fmla="*/ 633532 w 642626"/>
              <a:gd name="connsiteY2" fmla="*/ 330492 h 654766"/>
              <a:gd name="connsiteX3" fmla="*/ 567513 w 642626"/>
              <a:gd name="connsiteY3" fmla="*/ 613179 h 654766"/>
              <a:gd name="connsiteX4" fmla="*/ 10874 w 642626"/>
              <a:gd name="connsiteY4" fmla="*/ 575801 h 654766"/>
              <a:gd name="connsiteX5" fmla="*/ 36507 w 642626"/>
              <a:gd name="connsiteY5" fmla="*/ 127576 h 654766"/>
              <a:gd name="connsiteX0" fmla="*/ 101940 w 642626"/>
              <a:gd name="connsiteY0" fmla="*/ 30477 h 627153"/>
              <a:gd name="connsiteX1" fmla="*/ 545294 w 642626"/>
              <a:gd name="connsiteY1" fmla="*/ 31354 h 627153"/>
              <a:gd name="connsiteX2" fmla="*/ 633532 w 642626"/>
              <a:gd name="connsiteY2" fmla="*/ 302879 h 627153"/>
              <a:gd name="connsiteX3" fmla="*/ 567513 w 642626"/>
              <a:gd name="connsiteY3" fmla="*/ 585566 h 627153"/>
              <a:gd name="connsiteX4" fmla="*/ 10874 w 642626"/>
              <a:gd name="connsiteY4" fmla="*/ 548188 h 627153"/>
              <a:gd name="connsiteX5" fmla="*/ 36507 w 642626"/>
              <a:gd name="connsiteY5" fmla="*/ 99963 h 627153"/>
              <a:gd name="connsiteX0" fmla="*/ 101940 w 641803"/>
              <a:gd name="connsiteY0" fmla="*/ 32533 h 629209"/>
              <a:gd name="connsiteX1" fmla="*/ 545294 w 641803"/>
              <a:gd name="connsiteY1" fmla="*/ 33410 h 629209"/>
              <a:gd name="connsiteX2" fmla="*/ 633532 w 641803"/>
              <a:gd name="connsiteY2" fmla="*/ 304935 h 629209"/>
              <a:gd name="connsiteX3" fmla="*/ 567513 w 641803"/>
              <a:gd name="connsiteY3" fmla="*/ 587622 h 629209"/>
              <a:gd name="connsiteX4" fmla="*/ 10874 w 641803"/>
              <a:gd name="connsiteY4" fmla="*/ 550244 h 629209"/>
              <a:gd name="connsiteX5" fmla="*/ 36507 w 641803"/>
              <a:gd name="connsiteY5" fmla="*/ 102019 h 629209"/>
              <a:gd name="connsiteX0" fmla="*/ 93785 w 633648"/>
              <a:gd name="connsiteY0" fmla="*/ 32533 h 629209"/>
              <a:gd name="connsiteX1" fmla="*/ 537139 w 633648"/>
              <a:gd name="connsiteY1" fmla="*/ 33410 h 629209"/>
              <a:gd name="connsiteX2" fmla="*/ 625377 w 633648"/>
              <a:gd name="connsiteY2" fmla="*/ 304935 h 629209"/>
              <a:gd name="connsiteX3" fmla="*/ 559358 w 633648"/>
              <a:gd name="connsiteY3" fmla="*/ 587622 h 629209"/>
              <a:gd name="connsiteX4" fmla="*/ 2719 w 633648"/>
              <a:gd name="connsiteY4" fmla="*/ 550244 h 629209"/>
              <a:gd name="connsiteX5" fmla="*/ 28352 w 633648"/>
              <a:gd name="connsiteY5" fmla="*/ 102019 h 629209"/>
              <a:gd name="connsiteX0" fmla="*/ 103603 w 643466"/>
              <a:gd name="connsiteY0" fmla="*/ 32533 h 629209"/>
              <a:gd name="connsiteX1" fmla="*/ 546957 w 643466"/>
              <a:gd name="connsiteY1" fmla="*/ 33410 h 629209"/>
              <a:gd name="connsiteX2" fmla="*/ 635195 w 643466"/>
              <a:gd name="connsiteY2" fmla="*/ 304935 h 629209"/>
              <a:gd name="connsiteX3" fmla="*/ 569176 w 643466"/>
              <a:gd name="connsiteY3" fmla="*/ 587622 h 629209"/>
              <a:gd name="connsiteX4" fmla="*/ 12537 w 643466"/>
              <a:gd name="connsiteY4" fmla="*/ 550244 h 629209"/>
              <a:gd name="connsiteX5" fmla="*/ 4334 w 643466"/>
              <a:gd name="connsiteY5" fmla="*/ 102019 h 629209"/>
              <a:gd name="connsiteX0" fmla="*/ 103603 w 643466"/>
              <a:gd name="connsiteY0" fmla="*/ 32533 h 613248"/>
              <a:gd name="connsiteX1" fmla="*/ 546957 w 643466"/>
              <a:gd name="connsiteY1" fmla="*/ 33410 h 613248"/>
              <a:gd name="connsiteX2" fmla="*/ 635195 w 643466"/>
              <a:gd name="connsiteY2" fmla="*/ 304935 h 613248"/>
              <a:gd name="connsiteX3" fmla="*/ 569176 w 643466"/>
              <a:gd name="connsiteY3" fmla="*/ 587622 h 613248"/>
              <a:gd name="connsiteX4" fmla="*/ 12537 w 643466"/>
              <a:gd name="connsiteY4" fmla="*/ 518643 h 613248"/>
              <a:gd name="connsiteX5" fmla="*/ 4334 w 643466"/>
              <a:gd name="connsiteY5" fmla="*/ 102019 h 613248"/>
              <a:gd name="connsiteX0" fmla="*/ 103603 w 622280"/>
              <a:gd name="connsiteY0" fmla="*/ 51723 h 632438"/>
              <a:gd name="connsiteX1" fmla="*/ 546957 w 622280"/>
              <a:gd name="connsiteY1" fmla="*/ 52600 h 632438"/>
              <a:gd name="connsiteX2" fmla="*/ 569176 w 622280"/>
              <a:gd name="connsiteY2" fmla="*/ 606812 h 632438"/>
              <a:gd name="connsiteX3" fmla="*/ 12537 w 622280"/>
              <a:gd name="connsiteY3" fmla="*/ 537833 h 632438"/>
              <a:gd name="connsiteX4" fmla="*/ 4334 w 622280"/>
              <a:gd name="connsiteY4" fmla="*/ 121209 h 632438"/>
              <a:gd name="connsiteX0" fmla="*/ 103603 w 640916"/>
              <a:gd name="connsiteY0" fmla="*/ 51277 h 628066"/>
              <a:gd name="connsiteX1" fmla="*/ 546957 w 640916"/>
              <a:gd name="connsiteY1" fmla="*/ 52154 h 628066"/>
              <a:gd name="connsiteX2" fmla="*/ 595444 w 640916"/>
              <a:gd name="connsiteY2" fmla="*/ 600046 h 628066"/>
              <a:gd name="connsiteX3" fmla="*/ 12537 w 640916"/>
              <a:gd name="connsiteY3" fmla="*/ 537387 h 628066"/>
              <a:gd name="connsiteX4" fmla="*/ 4334 w 640916"/>
              <a:gd name="connsiteY4" fmla="*/ 120763 h 628066"/>
              <a:gd name="connsiteX0" fmla="*/ 103603 w 629940"/>
              <a:gd name="connsiteY0" fmla="*/ 26437 h 603226"/>
              <a:gd name="connsiteX1" fmla="*/ 546957 w 629940"/>
              <a:gd name="connsiteY1" fmla="*/ 27314 h 603226"/>
              <a:gd name="connsiteX2" fmla="*/ 595444 w 629940"/>
              <a:gd name="connsiteY2" fmla="*/ 575206 h 603226"/>
              <a:gd name="connsiteX3" fmla="*/ 12537 w 629940"/>
              <a:gd name="connsiteY3" fmla="*/ 512547 h 603226"/>
              <a:gd name="connsiteX4" fmla="*/ 4334 w 629940"/>
              <a:gd name="connsiteY4" fmla="*/ 95923 h 603226"/>
              <a:gd name="connsiteX0" fmla="*/ 103603 w 651443"/>
              <a:gd name="connsiteY0" fmla="*/ 20041 h 614843"/>
              <a:gd name="connsiteX1" fmla="*/ 608249 w 651443"/>
              <a:gd name="connsiteY1" fmla="*/ 39879 h 614843"/>
              <a:gd name="connsiteX2" fmla="*/ 595444 w 651443"/>
              <a:gd name="connsiteY2" fmla="*/ 568810 h 614843"/>
              <a:gd name="connsiteX3" fmla="*/ 12537 w 651443"/>
              <a:gd name="connsiteY3" fmla="*/ 506151 h 614843"/>
              <a:gd name="connsiteX4" fmla="*/ 4334 w 651443"/>
              <a:gd name="connsiteY4" fmla="*/ 89527 h 614843"/>
              <a:gd name="connsiteX0" fmla="*/ 103603 w 640788"/>
              <a:gd name="connsiteY0" fmla="*/ 20041 h 614843"/>
              <a:gd name="connsiteX1" fmla="*/ 581981 w 640788"/>
              <a:gd name="connsiteY1" fmla="*/ 39879 h 614843"/>
              <a:gd name="connsiteX2" fmla="*/ 595444 w 640788"/>
              <a:gd name="connsiteY2" fmla="*/ 568810 h 614843"/>
              <a:gd name="connsiteX3" fmla="*/ 12537 w 640788"/>
              <a:gd name="connsiteY3" fmla="*/ 506151 h 614843"/>
              <a:gd name="connsiteX4" fmla="*/ 4334 w 640788"/>
              <a:gd name="connsiteY4" fmla="*/ 89527 h 614843"/>
              <a:gd name="connsiteX0" fmla="*/ 103603 w 673655"/>
              <a:gd name="connsiteY0" fmla="*/ 38763 h 618146"/>
              <a:gd name="connsiteX1" fmla="*/ 581981 w 673655"/>
              <a:gd name="connsiteY1" fmla="*/ 58601 h 618146"/>
              <a:gd name="connsiteX2" fmla="*/ 621713 w 673655"/>
              <a:gd name="connsiteY2" fmla="*/ 562250 h 618146"/>
              <a:gd name="connsiteX3" fmla="*/ 12537 w 673655"/>
              <a:gd name="connsiteY3" fmla="*/ 524873 h 618146"/>
              <a:gd name="connsiteX4" fmla="*/ 4334 w 673655"/>
              <a:gd name="connsiteY4" fmla="*/ 108249 h 618146"/>
              <a:gd name="connsiteX0" fmla="*/ 103603 w 654750"/>
              <a:gd name="connsiteY0" fmla="*/ 38763 h 605787"/>
              <a:gd name="connsiteX1" fmla="*/ 581981 w 654750"/>
              <a:gd name="connsiteY1" fmla="*/ 58601 h 605787"/>
              <a:gd name="connsiteX2" fmla="*/ 621713 w 654750"/>
              <a:gd name="connsiteY2" fmla="*/ 562250 h 605787"/>
              <a:gd name="connsiteX3" fmla="*/ 12537 w 654750"/>
              <a:gd name="connsiteY3" fmla="*/ 524873 h 605787"/>
              <a:gd name="connsiteX4" fmla="*/ 4334 w 654750"/>
              <a:gd name="connsiteY4" fmla="*/ 108249 h 605787"/>
              <a:gd name="connsiteX0" fmla="*/ 103603 w 643734"/>
              <a:gd name="connsiteY0" fmla="*/ 31800 h 598824"/>
              <a:gd name="connsiteX1" fmla="*/ 581981 w 643734"/>
              <a:gd name="connsiteY1" fmla="*/ 51638 h 598824"/>
              <a:gd name="connsiteX2" fmla="*/ 621713 w 643734"/>
              <a:gd name="connsiteY2" fmla="*/ 555287 h 598824"/>
              <a:gd name="connsiteX3" fmla="*/ 12537 w 643734"/>
              <a:gd name="connsiteY3" fmla="*/ 517910 h 598824"/>
              <a:gd name="connsiteX4" fmla="*/ 4334 w 643734"/>
              <a:gd name="connsiteY4" fmla="*/ 101286 h 598824"/>
              <a:gd name="connsiteX0" fmla="*/ 103603 w 643734"/>
              <a:gd name="connsiteY0" fmla="*/ 24551 h 591575"/>
              <a:gd name="connsiteX1" fmla="*/ 581981 w 643734"/>
              <a:gd name="connsiteY1" fmla="*/ 44389 h 591575"/>
              <a:gd name="connsiteX2" fmla="*/ 621713 w 643734"/>
              <a:gd name="connsiteY2" fmla="*/ 548038 h 591575"/>
              <a:gd name="connsiteX3" fmla="*/ 12537 w 643734"/>
              <a:gd name="connsiteY3" fmla="*/ 510661 h 591575"/>
              <a:gd name="connsiteX4" fmla="*/ 4334 w 643734"/>
              <a:gd name="connsiteY4" fmla="*/ 94037 h 591575"/>
              <a:gd name="connsiteX0" fmla="*/ 103603 w 643734"/>
              <a:gd name="connsiteY0" fmla="*/ 20135 h 587159"/>
              <a:gd name="connsiteX1" fmla="*/ 581981 w 643734"/>
              <a:gd name="connsiteY1" fmla="*/ 39973 h 587159"/>
              <a:gd name="connsiteX2" fmla="*/ 621713 w 643734"/>
              <a:gd name="connsiteY2" fmla="*/ 543622 h 587159"/>
              <a:gd name="connsiteX3" fmla="*/ 12537 w 643734"/>
              <a:gd name="connsiteY3" fmla="*/ 506245 h 587159"/>
              <a:gd name="connsiteX4" fmla="*/ 4334 w 643734"/>
              <a:gd name="connsiteY4" fmla="*/ 89621 h 587159"/>
              <a:gd name="connsiteX0" fmla="*/ 51067 w 657504"/>
              <a:gd name="connsiteY0" fmla="*/ 31623 h 592327"/>
              <a:gd name="connsiteX1" fmla="*/ 581981 w 657504"/>
              <a:gd name="connsiteY1" fmla="*/ 45141 h 592327"/>
              <a:gd name="connsiteX2" fmla="*/ 621713 w 657504"/>
              <a:gd name="connsiteY2" fmla="*/ 548790 h 592327"/>
              <a:gd name="connsiteX3" fmla="*/ 12537 w 657504"/>
              <a:gd name="connsiteY3" fmla="*/ 511413 h 592327"/>
              <a:gd name="connsiteX4" fmla="*/ 4334 w 657504"/>
              <a:gd name="connsiteY4" fmla="*/ 94789 h 592327"/>
              <a:gd name="connsiteX0" fmla="*/ 51067 w 676118"/>
              <a:gd name="connsiteY0" fmla="*/ 31623 h 604686"/>
              <a:gd name="connsiteX1" fmla="*/ 581981 w 676118"/>
              <a:gd name="connsiteY1" fmla="*/ 45141 h 604686"/>
              <a:gd name="connsiteX2" fmla="*/ 621713 w 676118"/>
              <a:gd name="connsiteY2" fmla="*/ 548790 h 604686"/>
              <a:gd name="connsiteX3" fmla="*/ 12537 w 676118"/>
              <a:gd name="connsiteY3" fmla="*/ 511413 h 604686"/>
              <a:gd name="connsiteX4" fmla="*/ 4334 w 676118"/>
              <a:gd name="connsiteY4" fmla="*/ 94789 h 604686"/>
              <a:gd name="connsiteX0" fmla="*/ 51067 w 659741"/>
              <a:gd name="connsiteY0" fmla="*/ 18182 h 591245"/>
              <a:gd name="connsiteX1" fmla="*/ 581981 w 659741"/>
              <a:gd name="connsiteY1" fmla="*/ 31700 h 591245"/>
              <a:gd name="connsiteX2" fmla="*/ 621713 w 659741"/>
              <a:gd name="connsiteY2" fmla="*/ 535349 h 591245"/>
              <a:gd name="connsiteX3" fmla="*/ 12537 w 659741"/>
              <a:gd name="connsiteY3" fmla="*/ 497972 h 591245"/>
              <a:gd name="connsiteX4" fmla="*/ 4334 w 659741"/>
              <a:gd name="connsiteY4" fmla="*/ 81348 h 591245"/>
              <a:gd name="connsiteX0" fmla="*/ 51067 w 671131"/>
              <a:gd name="connsiteY0" fmla="*/ 18182 h 591245"/>
              <a:gd name="connsiteX1" fmla="*/ 617005 w 671131"/>
              <a:gd name="connsiteY1" fmla="*/ 31700 h 591245"/>
              <a:gd name="connsiteX2" fmla="*/ 621713 w 671131"/>
              <a:gd name="connsiteY2" fmla="*/ 535349 h 591245"/>
              <a:gd name="connsiteX3" fmla="*/ 12537 w 671131"/>
              <a:gd name="connsiteY3" fmla="*/ 497972 h 591245"/>
              <a:gd name="connsiteX4" fmla="*/ 4334 w 671131"/>
              <a:gd name="connsiteY4" fmla="*/ 81348 h 591245"/>
              <a:gd name="connsiteX0" fmla="*/ 51067 w 648099"/>
              <a:gd name="connsiteY0" fmla="*/ 18182 h 578886"/>
              <a:gd name="connsiteX1" fmla="*/ 617005 w 648099"/>
              <a:gd name="connsiteY1" fmla="*/ 31700 h 578886"/>
              <a:gd name="connsiteX2" fmla="*/ 621713 w 648099"/>
              <a:gd name="connsiteY2" fmla="*/ 535349 h 578886"/>
              <a:gd name="connsiteX3" fmla="*/ 12537 w 648099"/>
              <a:gd name="connsiteY3" fmla="*/ 497972 h 578886"/>
              <a:gd name="connsiteX4" fmla="*/ 4334 w 648099"/>
              <a:gd name="connsiteY4" fmla="*/ 81348 h 578886"/>
              <a:gd name="connsiteX0" fmla="*/ 51067 w 648099"/>
              <a:gd name="connsiteY0" fmla="*/ 18182 h 565791"/>
              <a:gd name="connsiteX1" fmla="*/ 617005 w 648099"/>
              <a:gd name="connsiteY1" fmla="*/ 31700 h 565791"/>
              <a:gd name="connsiteX2" fmla="*/ 621713 w 648099"/>
              <a:gd name="connsiteY2" fmla="*/ 535349 h 565791"/>
              <a:gd name="connsiteX3" fmla="*/ 12537 w 648099"/>
              <a:gd name="connsiteY3" fmla="*/ 497972 h 565791"/>
              <a:gd name="connsiteX4" fmla="*/ 4334 w 648099"/>
              <a:gd name="connsiteY4" fmla="*/ 81348 h 5657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8099" h="565791">
                <a:moveTo>
                  <a:pt x="51067" y="18182"/>
                </a:moveTo>
                <a:cubicBezTo>
                  <a:pt x="281003" y="7261"/>
                  <a:pt x="591945" y="-22893"/>
                  <a:pt x="617005" y="31700"/>
                </a:cubicBezTo>
                <a:cubicBezTo>
                  <a:pt x="642065" y="86293"/>
                  <a:pt x="669922" y="489239"/>
                  <a:pt x="621713" y="535349"/>
                </a:cubicBezTo>
                <a:cubicBezTo>
                  <a:pt x="573504" y="581459"/>
                  <a:pt x="32838" y="579874"/>
                  <a:pt x="12537" y="497972"/>
                </a:cubicBezTo>
                <a:cubicBezTo>
                  <a:pt x="992" y="378148"/>
                  <a:pt x="-4426" y="189998"/>
                  <a:pt x="4334" y="81348"/>
                </a:cubicBezTo>
              </a:path>
            </a:pathLst>
          </a:custGeom>
          <a:noFill/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600">
              <a:solidFill>
                <a:schemeClr val="tx1"/>
              </a:solidFill>
              <a:latin typeface="Arial"/>
              <a:ea typeface="微软雅黑"/>
              <a:sym typeface="Arial"/>
            </a:endParaRPr>
          </a:p>
        </p:txBody>
      </p:sp>
      <p:sp>
        <p:nvSpPr>
          <p:cNvPr id="29" name="PA_文本框 22"/>
          <p:cNvSpPr txBox="1"/>
          <p:nvPr>
            <p:custDataLst>
              <p:tags r:id="rId6"/>
            </p:custDataLst>
          </p:nvPr>
        </p:nvSpPr>
        <p:spPr>
          <a:xfrm>
            <a:off x="1364572" y="5429461"/>
            <a:ext cx="3129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微软雅黑"/>
                <a:cs typeface="落落补 汤圆" pitchFamily="2" charset="-128"/>
                <a:sym typeface="Arial"/>
              </a:rPr>
              <a:t>3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ea typeface="微软雅黑"/>
              <a:cs typeface="落落补 汤圆" pitchFamily="2" charset="-128"/>
              <a:sym typeface="Arial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64646" y="652583"/>
            <a:ext cx="4214950" cy="48570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82665" y="1823102"/>
            <a:ext cx="4632964" cy="2572706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3063671" y="4537738"/>
            <a:ext cx="20168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/>
              <a:t>Local Markov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64646" y="5370369"/>
            <a:ext cx="5643596" cy="487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929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33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1" grpId="0" animBg="1"/>
      <p:bldP spid="22" grpId="0" animBg="1" autoUpdateAnimBg="0"/>
      <p:bldP spid="23" grpId="0"/>
      <p:bldP spid="28" grpId="0" animBg="1" autoUpdateAnimBg="0"/>
      <p:bldP spid="2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2718" y="383722"/>
            <a:ext cx="4298374" cy="5460353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2CACBD58-D862-49A8-8BDB-DAF8AA3BDC30}"/>
              </a:ext>
            </a:extLst>
          </p:cNvPr>
          <p:cNvSpPr txBox="1"/>
          <p:nvPr/>
        </p:nvSpPr>
        <p:spPr>
          <a:xfrm>
            <a:off x="515551" y="383722"/>
            <a:ext cx="19479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Factorization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8C7F06F-FFCD-482B-9437-D6EA6BF3A1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1092" y="383722"/>
            <a:ext cx="4878854" cy="895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369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A_任意多边形 5"/>
          <p:cNvSpPr>
            <a:spLocks noEditPoints="1" noChangeArrowheads="1"/>
          </p:cNvSpPr>
          <p:nvPr>
            <p:custDataLst>
              <p:tags r:id="rId1"/>
            </p:custDataLst>
          </p:nvPr>
        </p:nvSpPr>
        <p:spPr bwMode="auto">
          <a:xfrm>
            <a:off x="3734536" y="1677440"/>
            <a:ext cx="4337233" cy="2102713"/>
          </a:xfrm>
          <a:custGeom>
            <a:avLst/>
            <a:gdLst>
              <a:gd name="T0" fmla="*/ 342 w 2787"/>
              <a:gd name="T1" fmla="*/ 280 h 1349"/>
              <a:gd name="T2" fmla="*/ 170 w 2787"/>
              <a:gd name="T3" fmla="*/ 344 h 1349"/>
              <a:gd name="T4" fmla="*/ 143 w 2787"/>
              <a:gd name="T5" fmla="*/ 698 h 1349"/>
              <a:gd name="T6" fmla="*/ 214 w 2787"/>
              <a:gd name="T7" fmla="*/ 912 h 1349"/>
              <a:gd name="T8" fmla="*/ 230 w 2787"/>
              <a:gd name="T9" fmla="*/ 1199 h 1349"/>
              <a:gd name="T10" fmla="*/ 506 w 2787"/>
              <a:gd name="T11" fmla="*/ 1115 h 1349"/>
              <a:gd name="T12" fmla="*/ 727 w 2787"/>
              <a:gd name="T13" fmla="*/ 1124 h 1349"/>
              <a:gd name="T14" fmla="*/ 944 w 2787"/>
              <a:gd name="T15" fmla="*/ 1141 h 1349"/>
              <a:gd name="T16" fmla="*/ 1129 w 2787"/>
              <a:gd name="T17" fmla="*/ 1226 h 1349"/>
              <a:gd name="T18" fmla="*/ 1335 w 2787"/>
              <a:gd name="T19" fmla="*/ 1185 h 1349"/>
              <a:gd name="T20" fmla="*/ 1521 w 2787"/>
              <a:gd name="T21" fmla="*/ 1247 h 1349"/>
              <a:gd name="T22" fmla="*/ 1690 w 2787"/>
              <a:gd name="T23" fmla="*/ 1203 h 1349"/>
              <a:gd name="T24" fmla="*/ 1912 w 2787"/>
              <a:gd name="T25" fmla="*/ 1176 h 1349"/>
              <a:gd name="T26" fmla="*/ 2077 w 2787"/>
              <a:gd name="T27" fmla="*/ 1212 h 1349"/>
              <a:gd name="T28" fmla="*/ 2177 w 2787"/>
              <a:gd name="T29" fmla="*/ 1253 h 1349"/>
              <a:gd name="T30" fmla="*/ 2397 w 2787"/>
              <a:gd name="T31" fmla="*/ 1269 h 1349"/>
              <a:gd name="T32" fmla="*/ 2570 w 2787"/>
              <a:gd name="T33" fmla="*/ 1313 h 1349"/>
              <a:gd name="T34" fmla="*/ 2721 w 2787"/>
              <a:gd name="T35" fmla="*/ 1127 h 1349"/>
              <a:gd name="T36" fmla="*/ 2731 w 2787"/>
              <a:gd name="T37" fmla="*/ 940 h 1349"/>
              <a:gd name="T38" fmla="*/ 2713 w 2787"/>
              <a:gd name="T39" fmla="*/ 775 h 1349"/>
              <a:gd name="T40" fmla="*/ 2754 w 2787"/>
              <a:gd name="T41" fmla="*/ 619 h 1349"/>
              <a:gd name="T42" fmla="*/ 2679 w 2787"/>
              <a:gd name="T43" fmla="*/ 606 h 1349"/>
              <a:gd name="T44" fmla="*/ 2628 w 2787"/>
              <a:gd name="T45" fmla="*/ 456 h 1349"/>
              <a:gd name="T46" fmla="*/ 2656 w 2787"/>
              <a:gd name="T47" fmla="*/ 409 h 1349"/>
              <a:gd name="T48" fmla="*/ 2663 w 2787"/>
              <a:gd name="T49" fmla="*/ 320 h 1349"/>
              <a:gd name="T50" fmla="*/ 2553 w 2787"/>
              <a:gd name="T51" fmla="*/ 287 h 1349"/>
              <a:gd name="T52" fmla="*/ 2432 w 2787"/>
              <a:gd name="T53" fmla="*/ 203 h 1349"/>
              <a:gd name="T54" fmla="*/ 2270 w 2787"/>
              <a:gd name="T55" fmla="*/ 177 h 1349"/>
              <a:gd name="T56" fmla="*/ 2019 w 2787"/>
              <a:gd name="T57" fmla="*/ 176 h 1349"/>
              <a:gd name="T58" fmla="*/ 1872 w 2787"/>
              <a:gd name="T59" fmla="*/ 84 h 1349"/>
              <a:gd name="T60" fmla="*/ 1773 w 2787"/>
              <a:gd name="T61" fmla="*/ 58 h 1349"/>
              <a:gd name="T62" fmla="*/ 1403 w 2787"/>
              <a:gd name="T63" fmla="*/ 190 h 1349"/>
              <a:gd name="T64" fmla="*/ 1482 w 2787"/>
              <a:gd name="T65" fmla="*/ 56 h 1349"/>
              <a:gd name="T66" fmla="*/ 922 w 2787"/>
              <a:gd name="T67" fmla="*/ 148 h 1349"/>
              <a:gd name="T68" fmla="*/ 311 w 2787"/>
              <a:gd name="T69" fmla="*/ 791 h 1349"/>
              <a:gd name="T70" fmla="*/ 784 w 2787"/>
              <a:gd name="T71" fmla="*/ 160 h 1349"/>
              <a:gd name="T72" fmla="*/ 404 w 2787"/>
              <a:gd name="T73" fmla="*/ 437 h 1349"/>
              <a:gd name="T74" fmla="*/ 758 w 2787"/>
              <a:gd name="T75" fmla="*/ 62 h 1349"/>
              <a:gd name="T76" fmla="*/ 1093 w 2787"/>
              <a:gd name="T77" fmla="*/ 148 h 1349"/>
              <a:gd name="T78" fmla="*/ 1230 w 2787"/>
              <a:gd name="T79" fmla="*/ 120 h 1349"/>
              <a:gd name="T80" fmla="*/ 494 w 2787"/>
              <a:gd name="T81" fmla="*/ 771 h 1349"/>
              <a:gd name="T82" fmla="*/ 665 w 2787"/>
              <a:gd name="T83" fmla="*/ 689 h 1349"/>
              <a:gd name="T84" fmla="*/ 633 w 2787"/>
              <a:gd name="T85" fmla="*/ 1098 h 1349"/>
              <a:gd name="T86" fmla="*/ 1051 w 2787"/>
              <a:gd name="T87" fmla="*/ 834 h 1349"/>
              <a:gd name="T88" fmla="*/ 1129 w 2787"/>
              <a:gd name="T89" fmla="*/ 605 h 1349"/>
              <a:gd name="T90" fmla="*/ 1207 w 2787"/>
              <a:gd name="T91" fmla="*/ 805 h 1349"/>
              <a:gd name="T92" fmla="*/ 1880 w 2787"/>
              <a:gd name="T93" fmla="*/ 220 h 1349"/>
              <a:gd name="T94" fmla="*/ 1469 w 2787"/>
              <a:gd name="T95" fmla="*/ 729 h 1349"/>
              <a:gd name="T96" fmla="*/ 1829 w 2787"/>
              <a:gd name="T97" fmla="*/ 257 h 1349"/>
              <a:gd name="T98" fmla="*/ 1600 w 2787"/>
              <a:gd name="T99" fmla="*/ 706 h 1349"/>
              <a:gd name="T100" fmla="*/ 2342 w 2787"/>
              <a:gd name="T101" fmla="*/ 327 h 1349"/>
              <a:gd name="T102" fmla="*/ 2264 w 2787"/>
              <a:gd name="T103" fmla="*/ 375 h 1349"/>
              <a:gd name="T104" fmla="*/ 1893 w 2787"/>
              <a:gd name="T105" fmla="*/ 989 h 13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2787" h="1349">
                <a:moveTo>
                  <a:pt x="573" y="70"/>
                </a:moveTo>
                <a:cubicBezTo>
                  <a:pt x="569" y="74"/>
                  <a:pt x="565" y="78"/>
                  <a:pt x="561" y="82"/>
                </a:cubicBezTo>
                <a:cubicBezTo>
                  <a:pt x="556" y="85"/>
                  <a:pt x="552" y="88"/>
                  <a:pt x="548" y="92"/>
                </a:cubicBezTo>
                <a:cubicBezTo>
                  <a:pt x="537" y="102"/>
                  <a:pt x="527" y="112"/>
                  <a:pt x="517" y="123"/>
                </a:cubicBezTo>
                <a:cubicBezTo>
                  <a:pt x="494" y="144"/>
                  <a:pt x="472" y="163"/>
                  <a:pt x="450" y="183"/>
                </a:cubicBezTo>
                <a:cubicBezTo>
                  <a:pt x="415" y="213"/>
                  <a:pt x="379" y="245"/>
                  <a:pt x="342" y="280"/>
                </a:cubicBezTo>
                <a:cubicBezTo>
                  <a:pt x="387" y="230"/>
                  <a:pt x="436" y="183"/>
                  <a:pt x="486" y="135"/>
                </a:cubicBezTo>
                <a:cubicBezTo>
                  <a:pt x="495" y="127"/>
                  <a:pt x="500" y="115"/>
                  <a:pt x="500" y="103"/>
                </a:cubicBezTo>
                <a:cubicBezTo>
                  <a:pt x="500" y="92"/>
                  <a:pt x="496" y="81"/>
                  <a:pt x="488" y="72"/>
                </a:cubicBezTo>
                <a:cubicBezTo>
                  <a:pt x="471" y="54"/>
                  <a:pt x="442" y="53"/>
                  <a:pt x="424" y="70"/>
                </a:cubicBezTo>
                <a:cubicBezTo>
                  <a:pt x="345" y="144"/>
                  <a:pt x="270" y="218"/>
                  <a:pt x="206" y="304"/>
                </a:cubicBezTo>
                <a:cubicBezTo>
                  <a:pt x="200" y="312"/>
                  <a:pt x="185" y="328"/>
                  <a:pt x="170" y="344"/>
                </a:cubicBezTo>
                <a:cubicBezTo>
                  <a:pt x="98" y="420"/>
                  <a:pt x="0" y="524"/>
                  <a:pt x="52" y="605"/>
                </a:cubicBezTo>
                <a:cubicBezTo>
                  <a:pt x="60" y="617"/>
                  <a:pt x="74" y="625"/>
                  <a:pt x="89" y="626"/>
                </a:cubicBezTo>
                <a:cubicBezTo>
                  <a:pt x="136" y="627"/>
                  <a:pt x="166" y="586"/>
                  <a:pt x="186" y="558"/>
                </a:cubicBezTo>
                <a:cubicBezTo>
                  <a:pt x="190" y="552"/>
                  <a:pt x="194" y="547"/>
                  <a:pt x="197" y="544"/>
                </a:cubicBezTo>
                <a:cubicBezTo>
                  <a:pt x="216" y="522"/>
                  <a:pt x="237" y="501"/>
                  <a:pt x="259" y="479"/>
                </a:cubicBezTo>
                <a:cubicBezTo>
                  <a:pt x="211" y="547"/>
                  <a:pt x="167" y="621"/>
                  <a:pt x="143" y="698"/>
                </a:cubicBezTo>
                <a:cubicBezTo>
                  <a:pt x="142" y="703"/>
                  <a:pt x="138" y="712"/>
                  <a:pt x="134" y="720"/>
                </a:cubicBezTo>
                <a:cubicBezTo>
                  <a:pt x="122" y="746"/>
                  <a:pt x="105" y="785"/>
                  <a:pt x="105" y="822"/>
                </a:cubicBezTo>
                <a:cubicBezTo>
                  <a:pt x="105" y="847"/>
                  <a:pt x="113" y="872"/>
                  <a:pt x="136" y="890"/>
                </a:cubicBezTo>
                <a:cubicBezTo>
                  <a:pt x="151" y="901"/>
                  <a:pt x="168" y="905"/>
                  <a:pt x="187" y="901"/>
                </a:cubicBezTo>
                <a:cubicBezTo>
                  <a:pt x="191" y="900"/>
                  <a:pt x="196" y="899"/>
                  <a:pt x="200" y="897"/>
                </a:cubicBezTo>
                <a:cubicBezTo>
                  <a:pt x="204" y="903"/>
                  <a:pt x="208" y="908"/>
                  <a:pt x="214" y="912"/>
                </a:cubicBezTo>
                <a:cubicBezTo>
                  <a:pt x="229" y="924"/>
                  <a:pt x="247" y="929"/>
                  <a:pt x="267" y="926"/>
                </a:cubicBezTo>
                <a:cubicBezTo>
                  <a:pt x="273" y="925"/>
                  <a:pt x="280" y="924"/>
                  <a:pt x="287" y="921"/>
                </a:cubicBezTo>
                <a:cubicBezTo>
                  <a:pt x="274" y="955"/>
                  <a:pt x="262" y="989"/>
                  <a:pt x="251" y="1024"/>
                </a:cubicBezTo>
                <a:cubicBezTo>
                  <a:pt x="251" y="1024"/>
                  <a:pt x="244" y="1044"/>
                  <a:pt x="244" y="1044"/>
                </a:cubicBezTo>
                <a:cubicBezTo>
                  <a:pt x="233" y="1075"/>
                  <a:pt x="219" y="1115"/>
                  <a:pt x="219" y="1151"/>
                </a:cubicBezTo>
                <a:cubicBezTo>
                  <a:pt x="219" y="1168"/>
                  <a:pt x="222" y="1184"/>
                  <a:pt x="230" y="1199"/>
                </a:cubicBezTo>
                <a:cubicBezTo>
                  <a:pt x="236" y="1209"/>
                  <a:pt x="246" y="1216"/>
                  <a:pt x="258" y="1219"/>
                </a:cubicBezTo>
                <a:cubicBezTo>
                  <a:pt x="270" y="1222"/>
                  <a:pt x="282" y="1220"/>
                  <a:pt x="293" y="1214"/>
                </a:cubicBezTo>
                <a:cubicBezTo>
                  <a:pt x="310" y="1203"/>
                  <a:pt x="326" y="1188"/>
                  <a:pt x="340" y="1172"/>
                </a:cubicBezTo>
                <a:cubicBezTo>
                  <a:pt x="340" y="1180"/>
                  <a:pt x="342" y="1188"/>
                  <a:pt x="345" y="1196"/>
                </a:cubicBezTo>
                <a:cubicBezTo>
                  <a:pt x="353" y="1216"/>
                  <a:pt x="374" y="1228"/>
                  <a:pt x="396" y="1223"/>
                </a:cubicBezTo>
                <a:cubicBezTo>
                  <a:pt x="447" y="1213"/>
                  <a:pt x="481" y="1156"/>
                  <a:pt x="506" y="1115"/>
                </a:cubicBezTo>
                <a:cubicBezTo>
                  <a:pt x="506" y="1115"/>
                  <a:pt x="508" y="1112"/>
                  <a:pt x="508" y="1111"/>
                </a:cubicBezTo>
                <a:cubicBezTo>
                  <a:pt x="514" y="1118"/>
                  <a:pt x="521" y="1124"/>
                  <a:pt x="529" y="1127"/>
                </a:cubicBezTo>
                <a:cubicBezTo>
                  <a:pt x="526" y="1142"/>
                  <a:pt x="524" y="1156"/>
                  <a:pt x="524" y="1169"/>
                </a:cubicBezTo>
                <a:cubicBezTo>
                  <a:pt x="524" y="1195"/>
                  <a:pt x="531" y="1216"/>
                  <a:pt x="549" y="1231"/>
                </a:cubicBezTo>
                <a:cubicBezTo>
                  <a:pt x="560" y="1241"/>
                  <a:pt x="575" y="1244"/>
                  <a:pt x="590" y="1241"/>
                </a:cubicBezTo>
                <a:cubicBezTo>
                  <a:pt x="649" y="1225"/>
                  <a:pt x="694" y="1167"/>
                  <a:pt x="727" y="1124"/>
                </a:cubicBezTo>
                <a:cubicBezTo>
                  <a:pt x="740" y="1107"/>
                  <a:pt x="740" y="1107"/>
                  <a:pt x="740" y="1107"/>
                </a:cubicBezTo>
                <a:cubicBezTo>
                  <a:pt x="763" y="1079"/>
                  <a:pt x="784" y="1050"/>
                  <a:pt x="806" y="1021"/>
                </a:cubicBezTo>
                <a:cubicBezTo>
                  <a:pt x="790" y="1064"/>
                  <a:pt x="778" y="1106"/>
                  <a:pt x="778" y="1142"/>
                </a:cubicBezTo>
                <a:cubicBezTo>
                  <a:pt x="778" y="1166"/>
                  <a:pt x="783" y="1187"/>
                  <a:pt x="796" y="1204"/>
                </a:cubicBezTo>
                <a:cubicBezTo>
                  <a:pt x="807" y="1217"/>
                  <a:pt x="824" y="1223"/>
                  <a:pt x="840" y="1220"/>
                </a:cubicBezTo>
                <a:cubicBezTo>
                  <a:pt x="883" y="1212"/>
                  <a:pt x="917" y="1176"/>
                  <a:pt x="944" y="1141"/>
                </a:cubicBezTo>
                <a:cubicBezTo>
                  <a:pt x="944" y="1156"/>
                  <a:pt x="947" y="1169"/>
                  <a:pt x="952" y="1181"/>
                </a:cubicBezTo>
                <a:cubicBezTo>
                  <a:pt x="959" y="1199"/>
                  <a:pt x="977" y="1210"/>
                  <a:pt x="997" y="1208"/>
                </a:cubicBezTo>
                <a:cubicBezTo>
                  <a:pt x="1015" y="1207"/>
                  <a:pt x="1032" y="1200"/>
                  <a:pt x="1046" y="1190"/>
                </a:cubicBezTo>
                <a:cubicBezTo>
                  <a:pt x="1051" y="1191"/>
                  <a:pt x="1056" y="1191"/>
                  <a:pt x="1062" y="1191"/>
                </a:cubicBezTo>
                <a:cubicBezTo>
                  <a:pt x="1075" y="1190"/>
                  <a:pt x="1088" y="1186"/>
                  <a:pt x="1100" y="1180"/>
                </a:cubicBezTo>
                <a:cubicBezTo>
                  <a:pt x="1103" y="1199"/>
                  <a:pt x="1112" y="1215"/>
                  <a:pt x="1129" y="1226"/>
                </a:cubicBezTo>
                <a:cubicBezTo>
                  <a:pt x="1146" y="1237"/>
                  <a:pt x="1163" y="1238"/>
                  <a:pt x="1180" y="1233"/>
                </a:cubicBezTo>
                <a:cubicBezTo>
                  <a:pt x="1182" y="1239"/>
                  <a:pt x="1185" y="1244"/>
                  <a:pt x="1190" y="1248"/>
                </a:cubicBezTo>
                <a:cubicBezTo>
                  <a:pt x="1200" y="1258"/>
                  <a:pt x="1214" y="1262"/>
                  <a:pt x="1228" y="1260"/>
                </a:cubicBezTo>
                <a:cubicBezTo>
                  <a:pt x="1275" y="1253"/>
                  <a:pt x="1308" y="1210"/>
                  <a:pt x="1331" y="1179"/>
                </a:cubicBezTo>
                <a:cubicBezTo>
                  <a:pt x="1331" y="1179"/>
                  <a:pt x="1332" y="1179"/>
                  <a:pt x="1332" y="1179"/>
                </a:cubicBezTo>
                <a:cubicBezTo>
                  <a:pt x="1333" y="1181"/>
                  <a:pt x="1334" y="1183"/>
                  <a:pt x="1335" y="1185"/>
                </a:cubicBezTo>
                <a:cubicBezTo>
                  <a:pt x="1339" y="1190"/>
                  <a:pt x="1343" y="1194"/>
                  <a:pt x="1349" y="1198"/>
                </a:cubicBezTo>
                <a:cubicBezTo>
                  <a:pt x="1343" y="1218"/>
                  <a:pt x="1339" y="1238"/>
                  <a:pt x="1339" y="1258"/>
                </a:cubicBezTo>
                <a:cubicBezTo>
                  <a:pt x="1339" y="1259"/>
                  <a:pt x="1339" y="1260"/>
                  <a:pt x="1339" y="1262"/>
                </a:cubicBezTo>
                <a:cubicBezTo>
                  <a:pt x="1340" y="1284"/>
                  <a:pt x="1357" y="1303"/>
                  <a:pt x="1379" y="1305"/>
                </a:cubicBezTo>
                <a:cubicBezTo>
                  <a:pt x="1426" y="1311"/>
                  <a:pt x="1465" y="1273"/>
                  <a:pt x="1506" y="1222"/>
                </a:cubicBezTo>
                <a:cubicBezTo>
                  <a:pt x="1508" y="1232"/>
                  <a:pt x="1513" y="1240"/>
                  <a:pt x="1521" y="1247"/>
                </a:cubicBezTo>
                <a:cubicBezTo>
                  <a:pt x="1532" y="1256"/>
                  <a:pt x="1547" y="1259"/>
                  <a:pt x="1561" y="1256"/>
                </a:cubicBezTo>
                <a:cubicBezTo>
                  <a:pt x="1597" y="1246"/>
                  <a:pt x="1622" y="1213"/>
                  <a:pt x="1639" y="1189"/>
                </a:cubicBezTo>
                <a:cubicBezTo>
                  <a:pt x="1648" y="1177"/>
                  <a:pt x="1648" y="1177"/>
                  <a:pt x="1648" y="1177"/>
                </a:cubicBezTo>
                <a:cubicBezTo>
                  <a:pt x="1673" y="1147"/>
                  <a:pt x="1698" y="1117"/>
                  <a:pt x="1722" y="1088"/>
                </a:cubicBezTo>
                <a:cubicBezTo>
                  <a:pt x="1722" y="1089"/>
                  <a:pt x="1721" y="1091"/>
                  <a:pt x="1721" y="1092"/>
                </a:cubicBezTo>
                <a:cubicBezTo>
                  <a:pt x="1707" y="1126"/>
                  <a:pt x="1690" y="1166"/>
                  <a:pt x="1690" y="1203"/>
                </a:cubicBezTo>
                <a:cubicBezTo>
                  <a:pt x="1690" y="1217"/>
                  <a:pt x="1692" y="1230"/>
                  <a:pt x="1698" y="1243"/>
                </a:cubicBezTo>
                <a:cubicBezTo>
                  <a:pt x="1703" y="1255"/>
                  <a:pt x="1713" y="1264"/>
                  <a:pt x="1726" y="1268"/>
                </a:cubicBezTo>
                <a:cubicBezTo>
                  <a:pt x="1738" y="1272"/>
                  <a:pt x="1752" y="1270"/>
                  <a:pt x="1763" y="1263"/>
                </a:cubicBezTo>
                <a:cubicBezTo>
                  <a:pt x="1784" y="1249"/>
                  <a:pt x="1803" y="1231"/>
                  <a:pt x="1821" y="1211"/>
                </a:cubicBezTo>
                <a:cubicBezTo>
                  <a:pt x="1823" y="1212"/>
                  <a:pt x="1826" y="1212"/>
                  <a:pt x="1829" y="1213"/>
                </a:cubicBezTo>
                <a:cubicBezTo>
                  <a:pt x="1862" y="1216"/>
                  <a:pt x="1889" y="1196"/>
                  <a:pt x="1912" y="1176"/>
                </a:cubicBezTo>
                <a:cubicBezTo>
                  <a:pt x="1913" y="1183"/>
                  <a:pt x="1916" y="1190"/>
                  <a:pt x="1921" y="1196"/>
                </a:cubicBezTo>
                <a:cubicBezTo>
                  <a:pt x="1933" y="1210"/>
                  <a:pt x="1952" y="1216"/>
                  <a:pt x="1969" y="1210"/>
                </a:cubicBezTo>
                <a:cubicBezTo>
                  <a:pt x="1992" y="1203"/>
                  <a:pt x="2012" y="1188"/>
                  <a:pt x="2029" y="1172"/>
                </a:cubicBezTo>
                <a:cubicBezTo>
                  <a:pt x="2038" y="1184"/>
                  <a:pt x="2052" y="1191"/>
                  <a:pt x="2067" y="1190"/>
                </a:cubicBezTo>
                <a:cubicBezTo>
                  <a:pt x="2072" y="1190"/>
                  <a:pt x="2078" y="1189"/>
                  <a:pt x="2083" y="1188"/>
                </a:cubicBezTo>
                <a:cubicBezTo>
                  <a:pt x="2080" y="1196"/>
                  <a:pt x="2078" y="1204"/>
                  <a:pt x="2077" y="1212"/>
                </a:cubicBezTo>
                <a:cubicBezTo>
                  <a:pt x="2077" y="1214"/>
                  <a:pt x="2077" y="1215"/>
                  <a:pt x="2077" y="1216"/>
                </a:cubicBezTo>
                <a:cubicBezTo>
                  <a:pt x="2077" y="1231"/>
                  <a:pt x="2084" y="1245"/>
                  <a:pt x="2096" y="1253"/>
                </a:cubicBezTo>
                <a:cubicBezTo>
                  <a:pt x="2110" y="1263"/>
                  <a:pt x="2127" y="1264"/>
                  <a:pt x="2142" y="1257"/>
                </a:cubicBezTo>
                <a:cubicBezTo>
                  <a:pt x="2157" y="1249"/>
                  <a:pt x="2171" y="1240"/>
                  <a:pt x="2183" y="1229"/>
                </a:cubicBezTo>
                <a:cubicBezTo>
                  <a:pt x="2181" y="1233"/>
                  <a:pt x="2180" y="1237"/>
                  <a:pt x="2179" y="1241"/>
                </a:cubicBezTo>
                <a:cubicBezTo>
                  <a:pt x="2178" y="1245"/>
                  <a:pt x="2177" y="1249"/>
                  <a:pt x="2177" y="1253"/>
                </a:cubicBezTo>
                <a:cubicBezTo>
                  <a:pt x="2177" y="1264"/>
                  <a:pt x="2182" y="1276"/>
                  <a:pt x="2190" y="1284"/>
                </a:cubicBezTo>
                <a:cubicBezTo>
                  <a:pt x="2201" y="1296"/>
                  <a:pt x="2218" y="1300"/>
                  <a:pt x="2233" y="1296"/>
                </a:cubicBezTo>
                <a:cubicBezTo>
                  <a:pt x="2235" y="1296"/>
                  <a:pt x="2237" y="1295"/>
                  <a:pt x="2239" y="1295"/>
                </a:cubicBezTo>
                <a:cubicBezTo>
                  <a:pt x="2239" y="1297"/>
                  <a:pt x="2240" y="1300"/>
                  <a:pt x="2242" y="1303"/>
                </a:cubicBezTo>
                <a:cubicBezTo>
                  <a:pt x="2250" y="1317"/>
                  <a:pt x="2264" y="1325"/>
                  <a:pt x="2280" y="1326"/>
                </a:cubicBezTo>
                <a:cubicBezTo>
                  <a:pt x="2319" y="1326"/>
                  <a:pt x="2357" y="1304"/>
                  <a:pt x="2397" y="1269"/>
                </a:cubicBezTo>
                <a:cubicBezTo>
                  <a:pt x="2397" y="1281"/>
                  <a:pt x="2402" y="1292"/>
                  <a:pt x="2411" y="1301"/>
                </a:cubicBezTo>
                <a:cubicBezTo>
                  <a:pt x="2428" y="1316"/>
                  <a:pt x="2454" y="1316"/>
                  <a:pt x="2471" y="1301"/>
                </a:cubicBezTo>
                <a:cubicBezTo>
                  <a:pt x="2472" y="1301"/>
                  <a:pt x="2473" y="1300"/>
                  <a:pt x="2473" y="1300"/>
                </a:cubicBezTo>
                <a:cubicBezTo>
                  <a:pt x="2473" y="1311"/>
                  <a:pt x="2477" y="1322"/>
                  <a:pt x="2485" y="1330"/>
                </a:cubicBezTo>
                <a:cubicBezTo>
                  <a:pt x="2502" y="1348"/>
                  <a:pt x="2530" y="1349"/>
                  <a:pt x="2548" y="1333"/>
                </a:cubicBezTo>
                <a:cubicBezTo>
                  <a:pt x="2570" y="1313"/>
                  <a:pt x="2570" y="1313"/>
                  <a:pt x="2570" y="1313"/>
                </a:cubicBezTo>
                <a:cubicBezTo>
                  <a:pt x="2595" y="1290"/>
                  <a:pt x="2628" y="1260"/>
                  <a:pt x="2660" y="1239"/>
                </a:cubicBezTo>
                <a:cubicBezTo>
                  <a:pt x="2675" y="1254"/>
                  <a:pt x="2698" y="1258"/>
                  <a:pt x="2716" y="1247"/>
                </a:cubicBezTo>
                <a:cubicBezTo>
                  <a:pt x="2744" y="1230"/>
                  <a:pt x="2762" y="1203"/>
                  <a:pt x="2763" y="1174"/>
                </a:cubicBezTo>
                <a:cubicBezTo>
                  <a:pt x="2763" y="1174"/>
                  <a:pt x="2763" y="1173"/>
                  <a:pt x="2763" y="1172"/>
                </a:cubicBezTo>
                <a:cubicBezTo>
                  <a:pt x="2763" y="1160"/>
                  <a:pt x="2759" y="1149"/>
                  <a:pt x="2751" y="1140"/>
                </a:cubicBezTo>
                <a:cubicBezTo>
                  <a:pt x="2743" y="1132"/>
                  <a:pt x="2732" y="1127"/>
                  <a:pt x="2721" y="1127"/>
                </a:cubicBezTo>
                <a:cubicBezTo>
                  <a:pt x="2741" y="1097"/>
                  <a:pt x="2759" y="1065"/>
                  <a:pt x="2766" y="1032"/>
                </a:cubicBezTo>
                <a:cubicBezTo>
                  <a:pt x="2766" y="1029"/>
                  <a:pt x="2767" y="1025"/>
                  <a:pt x="2767" y="1022"/>
                </a:cubicBezTo>
                <a:cubicBezTo>
                  <a:pt x="2767" y="1011"/>
                  <a:pt x="2763" y="1001"/>
                  <a:pt x="2755" y="992"/>
                </a:cubicBezTo>
                <a:cubicBezTo>
                  <a:pt x="2747" y="984"/>
                  <a:pt x="2737" y="979"/>
                  <a:pt x="2725" y="978"/>
                </a:cubicBezTo>
                <a:cubicBezTo>
                  <a:pt x="2729" y="967"/>
                  <a:pt x="2731" y="956"/>
                  <a:pt x="2731" y="945"/>
                </a:cubicBezTo>
                <a:cubicBezTo>
                  <a:pt x="2731" y="944"/>
                  <a:pt x="2731" y="942"/>
                  <a:pt x="2731" y="940"/>
                </a:cubicBezTo>
                <a:cubicBezTo>
                  <a:pt x="2731" y="928"/>
                  <a:pt x="2725" y="917"/>
                  <a:pt x="2716" y="909"/>
                </a:cubicBezTo>
                <a:cubicBezTo>
                  <a:pt x="2716" y="909"/>
                  <a:pt x="2716" y="909"/>
                  <a:pt x="2715" y="909"/>
                </a:cubicBezTo>
                <a:cubicBezTo>
                  <a:pt x="2737" y="885"/>
                  <a:pt x="2758" y="862"/>
                  <a:pt x="2777" y="837"/>
                </a:cubicBezTo>
                <a:cubicBezTo>
                  <a:pt x="2784" y="829"/>
                  <a:pt x="2787" y="819"/>
                  <a:pt x="2787" y="809"/>
                </a:cubicBezTo>
                <a:cubicBezTo>
                  <a:pt x="2787" y="797"/>
                  <a:pt x="2783" y="785"/>
                  <a:pt x="2774" y="777"/>
                </a:cubicBezTo>
                <a:cubicBezTo>
                  <a:pt x="2757" y="760"/>
                  <a:pt x="2731" y="760"/>
                  <a:pt x="2713" y="775"/>
                </a:cubicBezTo>
                <a:cubicBezTo>
                  <a:pt x="2663" y="818"/>
                  <a:pt x="2609" y="858"/>
                  <a:pt x="2556" y="896"/>
                </a:cubicBezTo>
                <a:cubicBezTo>
                  <a:pt x="2552" y="899"/>
                  <a:pt x="2548" y="902"/>
                  <a:pt x="2544" y="905"/>
                </a:cubicBezTo>
                <a:cubicBezTo>
                  <a:pt x="2595" y="839"/>
                  <a:pt x="2648" y="771"/>
                  <a:pt x="2709" y="715"/>
                </a:cubicBezTo>
                <a:cubicBezTo>
                  <a:pt x="2722" y="704"/>
                  <a:pt x="2735" y="693"/>
                  <a:pt x="2748" y="682"/>
                </a:cubicBezTo>
                <a:cubicBezTo>
                  <a:pt x="2759" y="673"/>
                  <a:pt x="2764" y="660"/>
                  <a:pt x="2764" y="647"/>
                </a:cubicBezTo>
                <a:cubicBezTo>
                  <a:pt x="2764" y="637"/>
                  <a:pt x="2761" y="627"/>
                  <a:pt x="2754" y="619"/>
                </a:cubicBezTo>
                <a:cubicBezTo>
                  <a:pt x="2738" y="600"/>
                  <a:pt x="2711" y="597"/>
                  <a:pt x="2691" y="612"/>
                </a:cubicBezTo>
                <a:cubicBezTo>
                  <a:pt x="2691" y="612"/>
                  <a:pt x="2690" y="613"/>
                  <a:pt x="2690" y="613"/>
                </a:cubicBezTo>
                <a:cubicBezTo>
                  <a:pt x="2690" y="613"/>
                  <a:pt x="2690" y="613"/>
                  <a:pt x="2690" y="613"/>
                </a:cubicBezTo>
                <a:cubicBezTo>
                  <a:pt x="2690" y="614"/>
                  <a:pt x="2689" y="614"/>
                  <a:pt x="2689" y="614"/>
                </a:cubicBezTo>
                <a:cubicBezTo>
                  <a:pt x="2684" y="618"/>
                  <a:pt x="2678" y="623"/>
                  <a:pt x="2673" y="627"/>
                </a:cubicBezTo>
                <a:cubicBezTo>
                  <a:pt x="2677" y="621"/>
                  <a:pt x="2679" y="614"/>
                  <a:pt x="2679" y="606"/>
                </a:cubicBezTo>
                <a:cubicBezTo>
                  <a:pt x="2679" y="598"/>
                  <a:pt x="2676" y="589"/>
                  <a:pt x="2671" y="582"/>
                </a:cubicBezTo>
                <a:cubicBezTo>
                  <a:pt x="2662" y="568"/>
                  <a:pt x="2647" y="561"/>
                  <a:pt x="2631" y="562"/>
                </a:cubicBezTo>
                <a:cubicBezTo>
                  <a:pt x="2645" y="551"/>
                  <a:pt x="2660" y="542"/>
                  <a:pt x="2674" y="533"/>
                </a:cubicBezTo>
                <a:cubicBezTo>
                  <a:pt x="2688" y="524"/>
                  <a:pt x="2696" y="509"/>
                  <a:pt x="2696" y="494"/>
                </a:cubicBezTo>
                <a:cubicBezTo>
                  <a:pt x="2696" y="486"/>
                  <a:pt x="2694" y="478"/>
                  <a:pt x="2689" y="471"/>
                </a:cubicBezTo>
                <a:cubicBezTo>
                  <a:pt x="2676" y="450"/>
                  <a:pt x="2649" y="443"/>
                  <a:pt x="2628" y="456"/>
                </a:cubicBezTo>
                <a:cubicBezTo>
                  <a:pt x="2628" y="456"/>
                  <a:pt x="2627" y="456"/>
                  <a:pt x="2627" y="456"/>
                </a:cubicBezTo>
                <a:cubicBezTo>
                  <a:pt x="2627" y="456"/>
                  <a:pt x="2627" y="456"/>
                  <a:pt x="2627" y="456"/>
                </a:cubicBezTo>
                <a:cubicBezTo>
                  <a:pt x="2627" y="456"/>
                  <a:pt x="2627" y="456"/>
                  <a:pt x="2627" y="456"/>
                </a:cubicBezTo>
                <a:cubicBezTo>
                  <a:pt x="2624" y="458"/>
                  <a:pt x="2620" y="460"/>
                  <a:pt x="2617" y="462"/>
                </a:cubicBezTo>
                <a:cubicBezTo>
                  <a:pt x="2625" y="456"/>
                  <a:pt x="2632" y="450"/>
                  <a:pt x="2640" y="443"/>
                </a:cubicBezTo>
                <a:cubicBezTo>
                  <a:pt x="2650" y="435"/>
                  <a:pt x="2656" y="422"/>
                  <a:pt x="2656" y="409"/>
                </a:cubicBezTo>
                <a:cubicBezTo>
                  <a:pt x="2656" y="400"/>
                  <a:pt x="2654" y="392"/>
                  <a:pt x="2649" y="384"/>
                </a:cubicBezTo>
                <a:cubicBezTo>
                  <a:pt x="2644" y="376"/>
                  <a:pt x="2636" y="371"/>
                  <a:pt x="2628" y="367"/>
                </a:cubicBezTo>
                <a:cubicBezTo>
                  <a:pt x="2633" y="364"/>
                  <a:pt x="2638" y="360"/>
                  <a:pt x="2643" y="357"/>
                </a:cubicBezTo>
                <a:cubicBezTo>
                  <a:pt x="2643" y="357"/>
                  <a:pt x="2642" y="357"/>
                  <a:pt x="2642" y="358"/>
                </a:cubicBezTo>
                <a:cubicBezTo>
                  <a:pt x="2643" y="357"/>
                  <a:pt x="2644" y="357"/>
                  <a:pt x="2644" y="356"/>
                </a:cubicBezTo>
                <a:cubicBezTo>
                  <a:pt x="2657" y="348"/>
                  <a:pt x="2663" y="334"/>
                  <a:pt x="2663" y="320"/>
                </a:cubicBezTo>
                <a:cubicBezTo>
                  <a:pt x="2663" y="311"/>
                  <a:pt x="2661" y="302"/>
                  <a:pt x="2656" y="294"/>
                </a:cubicBezTo>
                <a:cubicBezTo>
                  <a:pt x="2642" y="274"/>
                  <a:pt x="2614" y="269"/>
                  <a:pt x="2594" y="282"/>
                </a:cubicBezTo>
                <a:cubicBezTo>
                  <a:pt x="2593" y="282"/>
                  <a:pt x="2593" y="283"/>
                  <a:pt x="2592" y="283"/>
                </a:cubicBezTo>
                <a:cubicBezTo>
                  <a:pt x="2572" y="298"/>
                  <a:pt x="2547" y="309"/>
                  <a:pt x="2521" y="321"/>
                </a:cubicBezTo>
                <a:cubicBezTo>
                  <a:pt x="2516" y="323"/>
                  <a:pt x="2512" y="325"/>
                  <a:pt x="2508" y="327"/>
                </a:cubicBezTo>
                <a:cubicBezTo>
                  <a:pt x="2524" y="315"/>
                  <a:pt x="2540" y="302"/>
                  <a:pt x="2553" y="287"/>
                </a:cubicBezTo>
                <a:cubicBezTo>
                  <a:pt x="2561" y="278"/>
                  <a:pt x="2566" y="267"/>
                  <a:pt x="2566" y="256"/>
                </a:cubicBezTo>
                <a:cubicBezTo>
                  <a:pt x="2566" y="249"/>
                  <a:pt x="2564" y="241"/>
                  <a:pt x="2560" y="234"/>
                </a:cubicBezTo>
                <a:cubicBezTo>
                  <a:pt x="2550" y="217"/>
                  <a:pt x="2531" y="208"/>
                  <a:pt x="2512" y="212"/>
                </a:cubicBezTo>
                <a:cubicBezTo>
                  <a:pt x="2484" y="218"/>
                  <a:pt x="2457" y="232"/>
                  <a:pt x="2431" y="249"/>
                </a:cubicBezTo>
                <a:cubicBezTo>
                  <a:pt x="2436" y="242"/>
                  <a:pt x="2438" y="234"/>
                  <a:pt x="2438" y="226"/>
                </a:cubicBezTo>
                <a:cubicBezTo>
                  <a:pt x="2438" y="218"/>
                  <a:pt x="2436" y="210"/>
                  <a:pt x="2432" y="203"/>
                </a:cubicBezTo>
                <a:cubicBezTo>
                  <a:pt x="2421" y="184"/>
                  <a:pt x="2399" y="176"/>
                  <a:pt x="2378" y="183"/>
                </a:cubicBezTo>
                <a:cubicBezTo>
                  <a:pt x="2301" y="211"/>
                  <a:pt x="2231" y="266"/>
                  <a:pt x="2175" y="310"/>
                </a:cubicBezTo>
                <a:cubicBezTo>
                  <a:pt x="2086" y="380"/>
                  <a:pt x="2003" y="462"/>
                  <a:pt x="1913" y="568"/>
                </a:cubicBezTo>
                <a:cubicBezTo>
                  <a:pt x="1982" y="478"/>
                  <a:pt x="2056" y="390"/>
                  <a:pt x="2141" y="311"/>
                </a:cubicBezTo>
                <a:cubicBezTo>
                  <a:pt x="2148" y="305"/>
                  <a:pt x="2159" y="296"/>
                  <a:pt x="2172" y="286"/>
                </a:cubicBezTo>
                <a:cubicBezTo>
                  <a:pt x="2213" y="255"/>
                  <a:pt x="2259" y="219"/>
                  <a:pt x="2270" y="177"/>
                </a:cubicBezTo>
                <a:cubicBezTo>
                  <a:pt x="2271" y="174"/>
                  <a:pt x="2271" y="170"/>
                  <a:pt x="2271" y="166"/>
                </a:cubicBezTo>
                <a:cubicBezTo>
                  <a:pt x="2271" y="154"/>
                  <a:pt x="2266" y="142"/>
                  <a:pt x="2257" y="133"/>
                </a:cubicBezTo>
                <a:cubicBezTo>
                  <a:pt x="2246" y="122"/>
                  <a:pt x="2228" y="118"/>
                  <a:pt x="2213" y="123"/>
                </a:cubicBezTo>
                <a:cubicBezTo>
                  <a:pt x="2201" y="127"/>
                  <a:pt x="2189" y="132"/>
                  <a:pt x="2177" y="138"/>
                </a:cubicBezTo>
                <a:cubicBezTo>
                  <a:pt x="2175" y="136"/>
                  <a:pt x="2173" y="135"/>
                  <a:pt x="2170" y="135"/>
                </a:cubicBezTo>
                <a:cubicBezTo>
                  <a:pt x="2126" y="119"/>
                  <a:pt x="2074" y="143"/>
                  <a:pt x="2019" y="176"/>
                </a:cubicBezTo>
                <a:cubicBezTo>
                  <a:pt x="2025" y="160"/>
                  <a:pt x="2029" y="145"/>
                  <a:pt x="2029" y="130"/>
                </a:cubicBezTo>
                <a:cubicBezTo>
                  <a:pt x="2029" y="126"/>
                  <a:pt x="2028" y="122"/>
                  <a:pt x="2028" y="119"/>
                </a:cubicBezTo>
                <a:cubicBezTo>
                  <a:pt x="2025" y="98"/>
                  <a:pt x="2009" y="82"/>
                  <a:pt x="1988" y="80"/>
                </a:cubicBezTo>
                <a:cubicBezTo>
                  <a:pt x="1970" y="78"/>
                  <a:pt x="1952" y="81"/>
                  <a:pt x="1934" y="86"/>
                </a:cubicBezTo>
                <a:cubicBezTo>
                  <a:pt x="1934" y="86"/>
                  <a:pt x="1934" y="86"/>
                  <a:pt x="1934" y="86"/>
                </a:cubicBezTo>
                <a:cubicBezTo>
                  <a:pt x="1918" y="69"/>
                  <a:pt x="1890" y="68"/>
                  <a:pt x="1872" y="84"/>
                </a:cubicBezTo>
                <a:cubicBezTo>
                  <a:pt x="1866" y="88"/>
                  <a:pt x="1861" y="94"/>
                  <a:pt x="1856" y="99"/>
                </a:cubicBezTo>
                <a:cubicBezTo>
                  <a:pt x="1845" y="108"/>
                  <a:pt x="1833" y="117"/>
                  <a:pt x="1821" y="126"/>
                </a:cubicBezTo>
                <a:cubicBezTo>
                  <a:pt x="1823" y="121"/>
                  <a:pt x="1824" y="115"/>
                  <a:pt x="1825" y="109"/>
                </a:cubicBezTo>
                <a:cubicBezTo>
                  <a:pt x="1825" y="107"/>
                  <a:pt x="1825" y="105"/>
                  <a:pt x="1825" y="102"/>
                </a:cubicBezTo>
                <a:cubicBezTo>
                  <a:pt x="1825" y="90"/>
                  <a:pt x="1821" y="79"/>
                  <a:pt x="1812" y="70"/>
                </a:cubicBezTo>
                <a:cubicBezTo>
                  <a:pt x="1802" y="60"/>
                  <a:pt x="1787" y="56"/>
                  <a:pt x="1773" y="58"/>
                </a:cubicBezTo>
                <a:cubicBezTo>
                  <a:pt x="1714" y="68"/>
                  <a:pt x="1657" y="106"/>
                  <a:pt x="1611" y="136"/>
                </a:cubicBezTo>
                <a:cubicBezTo>
                  <a:pt x="1611" y="136"/>
                  <a:pt x="1610" y="137"/>
                  <a:pt x="1610" y="137"/>
                </a:cubicBezTo>
                <a:cubicBezTo>
                  <a:pt x="1610" y="135"/>
                  <a:pt x="1610" y="134"/>
                  <a:pt x="1610" y="132"/>
                </a:cubicBezTo>
                <a:cubicBezTo>
                  <a:pt x="1610" y="124"/>
                  <a:pt x="1608" y="116"/>
                  <a:pt x="1603" y="109"/>
                </a:cubicBezTo>
                <a:cubicBezTo>
                  <a:pt x="1593" y="91"/>
                  <a:pt x="1571" y="83"/>
                  <a:pt x="1551" y="89"/>
                </a:cubicBezTo>
                <a:cubicBezTo>
                  <a:pt x="1495" y="108"/>
                  <a:pt x="1446" y="151"/>
                  <a:pt x="1403" y="190"/>
                </a:cubicBezTo>
                <a:cubicBezTo>
                  <a:pt x="1405" y="183"/>
                  <a:pt x="1407" y="176"/>
                  <a:pt x="1408" y="169"/>
                </a:cubicBezTo>
                <a:cubicBezTo>
                  <a:pt x="1408" y="167"/>
                  <a:pt x="1408" y="165"/>
                  <a:pt x="1408" y="163"/>
                </a:cubicBezTo>
                <a:cubicBezTo>
                  <a:pt x="1408" y="162"/>
                  <a:pt x="1408" y="160"/>
                  <a:pt x="1408" y="159"/>
                </a:cubicBezTo>
                <a:cubicBezTo>
                  <a:pt x="1429" y="143"/>
                  <a:pt x="1450" y="127"/>
                  <a:pt x="1470" y="110"/>
                </a:cubicBezTo>
                <a:cubicBezTo>
                  <a:pt x="1481" y="101"/>
                  <a:pt x="1486" y="88"/>
                  <a:pt x="1486" y="76"/>
                </a:cubicBezTo>
                <a:cubicBezTo>
                  <a:pt x="1486" y="69"/>
                  <a:pt x="1485" y="62"/>
                  <a:pt x="1482" y="56"/>
                </a:cubicBezTo>
                <a:cubicBezTo>
                  <a:pt x="1472" y="37"/>
                  <a:pt x="1452" y="27"/>
                  <a:pt x="1431" y="32"/>
                </a:cubicBezTo>
                <a:cubicBezTo>
                  <a:pt x="1397" y="39"/>
                  <a:pt x="1365" y="56"/>
                  <a:pt x="1334" y="77"/>
                </a:cubicBezTo>
                <a:cubicBezTo>
                  <a:pt x="1321" y="43"/>
                  <a:pt x="1293" y="22"/>
                  <a:pt x="1254" y="17"/>
                </a:cubicBezTo>
                <a:cubicBezTo>
                  <a:pt x="1228" y="13"/>
                  <a:pt x="1202" y="17"/>
                  <a:pt x="1180" y="21"/>
                </a:cubicBezTo>
                <a:cubicBezTo>
                  <a:pt x="1084" y="39"/>
                  <a:pt x="1001" y="92"/>
                  <a:pt x="927" y="156"/>
                </a:cubicBezTo>
                <a:cubicBezTo>
                  <a:pt x="926" y="153"/>
                  <a:pt x="924" y="151"/>
                  <a:pt x="922" y="148"/>
                </a:cubicBezTo>
                <a:cubicBezTo>
                  <a:pt x="911" y="134"/>
                  <a:pt x="892" y="128"/>
                  <a:pt x="874" y="133"/>
                </a:cubicBezTo>
                <a:cubicBezTo>
                  <a:pt x="800" y="155"/>
                  <a:pt x="699" y="288"/>
                  <a:pt x="540" y="502"/>
                </a:cubicBezTo>
                <a:cubicBezTo>
                  <a:pt x="538" y="506"/>
                  <a:pt x="535" y="509"/>
                  <a:pt x="533" y="512"/>
                </a:cubicBezTo>
                <a:cubicBezTo>
                  <a:pt x="510" y="542"/>
                  <a:pt x="487" y="573"/>
                  <a:pt x="466" y="603"/>
                </a:cubicBezTo>
                <a:cubicBezTo>
                  <a:pt x="430" y="651"/>
                  <a:pt x="394" y="696"/>
                  <a:pt x="363" y="734"/>
                </a:cubicBezTo>
                <a:cubicBezTo>
                  <a:pt x="342" y="758"/>
                  <a:pt x="325" y="777"/>
                  <a:pt x="311" y="791"/>
                </a:cubicBezTo>
                <a:cubicBezTo>
                  <a:pt x="353" y="736"/>
                  <a:pt x="406" y="656"/>
                  <a:pt x="474" y="545"/>
                </a:cubicBezTo>
                <a:cubicBezTo>
                  <a:pt x="490" y="519"/>
                  <a:pt x="505" y="495"/>
                  <a:pt x="509" y="489"/>
                </a:cubicBezTo>
                <a:cubicBezTo>
                  <a:pt x="576" y="398"/>
                  <a:pt x="634" y="324"/>
                  <a:pt x="705" y="260"/>
                </a:cubicBezTo>
                <a:cubicBezTo>
                  <a:pt x="717" y="249"/>
                  <a:pt x="717" y="249"/>
                  <a:pt x="717" y="249"/>
                </a:cubicBezTo>
                <a:cubicBezTo>
                  <a:pt x="739" y="231"/>
                  <a:pt x="763" y="210"/>
                  <a:pt x="778" y="182"/>
                </a:cubicBezTo>
                <a:cubicBezTo>
                  <a:pt x="782" y="175"/>
                  <a:pt x="784" y="167"/>
                  <a:pt x="784" y="160"/>
                </a:cubicBezTo>
                <a:cubicBezTo>
                  <a:pt x="784" y="148"/>
                  <a:pt x="779" y="136"/>
                  <a:pt x="770" y="127"/>
                </a:cubicBezTo>
                <a:cubicBezTo>
                  <a:pt x="755" y="113"/>
                  <a:pt x="732" y="111"/>
                  <a:pt x="715" y="122"/>
                </a:cubicBezTo>
                <a:cubicBezTo>
                  <a:pt x="605" y="192"/>
                  <a:pt x="514" y="303"/>
                  <a:pt x="433" y="402"/>
                </a:cubicBezTo>
                <a:cubicBezTo>
                  <a:pt x="420" y="418"/>
                  <a:pt x="420" y="418"/>
                  <a:pt x="420" y="418"/>
                </a:cubicBezTo>
                <a:cubicBezTo>
                  <a:pt x="376" y="472"/>
                  <a:pt x="332" y="529"/>
                  <a:pt x="293" y="590"/>
                </a:cubicBezTo>
                <a:cubicBezTo>
                  <a:pt x="327" y="536"/>
                  <a:pt x="367" y="484"/>
                  <a:pt x="404" y="437"/>
                </a:cubicBezTo>
                <a:cubicBezTo>
                  <a:pt x="433" y="400"/>
                  <a:pt x="459" y="360"/>
                  <a:pt x="484" y="321"/>
                </a:cubicBezTo>
                <a:cubicBezTo>
                  <a:pt x="515" y="272"/>
                  <a:pt x="545" y="226"/>
                  <a:pt x="580" y="187"/>
                </a:cubicBezTo>
                <a:cubicBezTo>
                  <a:pt x="592" y="177"/>
                  <a:pt x="603" y="166"/>
                  <a:pt x="615" y="155"/>
                </a:cubicBezTo>
                <a:cubicBezTo>
                  <a:pt x="625" y="150"/>
                  <a:pt x="640" y="146"/>
                  <a:pt x="651" y="143"/>
                </a:cubicBezTo>
                <a:cubicBezTo>
                  <a:pt x="687" y="134"/>
                  <a:pt x="732" y="122"/>
                  <a:pt x="753" y="82"/>
                </a:cubicBezTo>
                <a:cubicBezTo>
                  <a:pt x="756" y="76"/>
                  <a:pt x="758" y="69"/>
                  <a:pt x="758" y="62"/>
                </a:cubicBezTo>
                <a:cubicBezTo>
                  <a:pt x="758" y="56"/>
                  <a:pt x="757" y="50"/>
                  <a:pt x="754" y="44"/>
                </a:cubicBezTo>
                <a:cubicBezTo>
                  <a:pt x="749" y="32"/>
                  <a:pt x="739" y="23"/>
                  <a:pt x="726" y="19"/>
                </a:cubicBezTo>
                <a:cubicBezTo>
                  <a:pt x="669" y="0"/>
                  <a:pt x="594" y="50"/>
                  <a:pt x="573" y="70"/>
                </a:cubicBezTo>
                <a:close/>
                <a:moveTo>
                  <a:pt x="1117" y="136"/>
                </a:moveTo>
                <a:cubicBezTo>
                  <a:pt x="1109" y="140"/>
                  <a:pt x="1102" y="144"/>
                  <a:pt x="1095" y="149"/>
                </a:cubicBezTo>
                <a:cubicBezTo>
                  <a:pt x="1094" y="149"/>
                  <a:pt x="1094" y="148"/>
                  <a:pt x="1093" y="148"/>
                </a:cubicBezTo>
                <a:cubicBezTo>
                  <a:pt x="1101" y="143"/>
                  <a:pt x="1109" y="139"/>
                  <a:pt x="1117" y="136"/>
                </a:cubicBezTo>
                <a:close/>
                <a:moveTo>
                  <a:pt x="1249" y="107"/>
                </a:moveTo>
                <a:cubicBezTo>
                  <a:pt x="1250" y="108"/>
                  <a:pt x="1250" y="108"/>
                  <a:pt x="1250" y="108"/>
                </a:cubicBezTo>
                <a:cubicBezTo>
                  <a:pt x="1250" y="108"/>
                  <a:pt x="1250" y="109"/>
                  <a:pt x="1250" y="110"/>
                </a:cubicBezTo>
                <a:cubicBezTo>
                  <a:pt x="1250" y="115"/>
                  <a:pt x="1249" y="125"/>
                  <a:pt x="1240" y="146"/>
                </a:cubicBezTo>
                <a:cubicBezTo>
                  <a:pt x="1239" y="137"/>
                  <a:pt x="1236" y="128"/>
                  <a:pt x="1230" y="120"/>
                </a:cubicBezTo>
                <a:cubicBezTo>
                  <a:pt x="1225" y="114"/>
                  <a:pt x="1218" y="110"/>
                  <a:pt x="1211" y="107"/>
                </a:cubicBezTo>
                <a:cubicBezTo>
                  <a:pt x="1237" y="104"/>
                  <a:pt x="1246" y="105"/>
                  <a:pt x="1249" y="107"/>
                </a:cubicBezTo>
                <a:close/>
                <a:moveTo>
                  <a:pt x="590" y="586"/>
                </a:moveTo>
                <a:cubicBezTo>
                  <a:pt x="580" y="605"/>
                  <a:pt x="569" y="624"/>
                  <a:pt x="559" y="643"/>
                </a:cubicBezTo>
                <a:cubicBezTo>
                  <a:pt x="543" y="673"/>
                  <a:pt x="543" y="673"/>
                  <a:pt x="543" y="673"/>
                </a:cubicBezTo>
                <a:cubicBezTo>
                  <a:pt x="527" y="702"/>
                  <a:pt x="509" y="735"/>
                  <a:pt x="494" y="771"/>
                </a:cubicBezTo>
                <a:cubicBezTo>
                  <a:pt x="473" y="803"/>
                  <a:pt x="452" y="836"/>
                  <a:pt x="432" y="869"/>
                </a:cubicBezTo>
                <a:cubicBezTo>
                  <a:pt x="409" y="905"/>
                  <a:pt x="385" y="942"/>
                  <a:pt x="361" y="979"/>
                </a:cubicBezTo>
                <a:cubicBezTo>
                  <a:pt x="395" y="888"/>
                  <a:pt x="440" y="801"/>
                  <a:pt x="496" y="717"/>
                </a:cubicBezTo>
                <a:cubicBezTo>
                  <a:pt x="510" y="695"/>
                  <a:pt x="526" y="674"/>
                  <a:pt x="541" y="652"/>
                </a:cubicBezTo>
                <a:cubicBezTo>
                  <a:pt x="557" y="631"/>
                  <a:pt x="573" y="609"/>
                  <a:pt x="590" y="586"/>
                </a:cubicBezTo>
                <a:close/>
                <a:moveTo>
                  <a:pt x="665" y="689"/>
                </a:moveTo>
                <a:cubicBezTo>
                  <a:pt x="675" y="674"/>
                  <a:pt x="684" y="659"/>
                  <a:pt x="694" y="645"/>
                </a:cubicBezTo>
                <a:cubicBezTo>
                  <a:pt x="667" y="690"/>
                  <a:pt x="642" y="734"/>
                  <a:pt x="620" y="775"/>
                </a:cubicBezTo>
                <a:cubicBezTo>
                  <a:pt x="615" y="779"/>
                  <a:pt x="611" y="783"/>
                  <a:pt x="606" y="787"/>
                </a:cubicBezTo>
                <a:cubicBezTo>
                  <a:pt x="625" y="755"/>
                  <a:pt x="645" y="722"/>
                  <a:pt x="665" y="689"/>
                </a:cubicBezTo>
                <a:close/>
                <a:moveTo>
                  <a:pt x="636" y="1095"/>
                </a:moveTo>
                <a:cubicBezTo>
                  <a:pt x="635" y="1096"/>
                  <a:pt x="634" y="1097"/>
                  <a:pt x="633" y="1098"/>
                </a:cubicBezTo>
                <a:cubicBezTo>
                  <a:pt x="633" y="1098"/>
                  <a:pt x="633" y="1097"/>
                  <a:pt x="633" y="1097"/>
                </a:cubicBezTo>
                <a:cubicBezTo>
                  <a:pt x="634" y="1096"/>
                  <a:pt x="635" y="1095"/>
                  <a:pt x="636" y="1095"/>
                </a:cubicBezTo>
                <a:close/>
                <a:moveTo>
                  <a:pt x="1275" y="453"/>
                </a:moveTo>
                <a:cubicBezTo>
                  <a:pt x="1244" y="495"/>
                  <a:pt x="1217" y="535"/>
                  <a:pt x="1196" y="569"/>
                </a:cubicBezTo>
                <a:cubicBezTo>
                  <a:pt x="1154" y="636"/>
                  <a:pt x="1115" y="711"/>
                  <a:pt x="1074" y="800"/>
                </a:cubicBezTo>
                <a:cubicBezTo>
                  <a:pt x="1066" y="811"/>
                  <a:pt x="1059" y="823"/>
                  <a:pt x="1051" y="834"/>
                </a:cubicBezTo>
                <a:cubicBezTo>
                  <a:pt x="1004" y="903"/>
                  <a:pt x="956" y="975"/>
                  <a:pt x="905" y="1042"/>
                </a:cubicBezTo>
                <a:cubicBezTo>
                  <a:pt x="891" y="1061"/>
                  <a:pt x="891" y="1061"/>
                  <a:pt x="891" y="1061"/>
                </a:cubicBezTo>
                <a:cubicBezTo>
                  <a:pt x="889" y="1064"/>
                  <a:pt x="886" y="1068"/>
                  <a:pt x="882" y="1073"/>
                </a:cubicBezTo>
                <a:cubicBezTo>
                  <a:pt x="893" y="1042"/>
                  <a:pt x="906" y="1011"/>
                  <a:pt x="916" y="988"/>
                </a:cubicBezTo>
                <a:cubicBezTo>
                  <a:pt x="926" y="964"/>
                  <a:pt x="926" y="964"/>
                  <a:pt x="926" y="964"/>
                </a:cubicBezTo>
                <a:cubicBezTo>
                  <a:pt x="974" y="842"/>
                  <a:pt x="1042" y="721"/>
                  <a:pt x="1129" y="605"/>
                </a:cubicBezTo>
                <a:cubicBezTo>
                  <a:pt x="1145" y="584"/>
                  <a:pt x="1162" y="563"/>
                  <a:pt x="1179" y="542"/>
                </a:cubicBezTo>
                <a:cubicBezTo>
                  <a:pt x="1210" y="511"/>
                  <a:pt x="1242" y="482"/>
                  <a:pt x="1275" y="453"/>
                </a:cubicBezTo>
                <a:close/>
                <a:moveTo>
                  <a:pt x="1253" y="701"/>
                </a:moveTo>
                <a:cubicBezTo>
                  <a:pt x="1290" y="652"/>
                  <a:pt x="1332" y="597"/>
                  <a:pt x="1378" y="541"/>
                </a:cubicBezTo>
                <a:cubicBezTo>
                  <a:pt x="1360" y="567"/>
                  <a:pt x="1341" y="594"/>
                  <a:pt x="1322" y="623"/>
                </a:cubicBezTo>
                <a:cubicBezTo>
                  <a:pt x="1282" y="683"/>
                  <a:pt x="1244" y="745"/>
                  <a:pt x="1207" y="805"/>
                </a:cubicBezTo>
                <a:cubicBezTo>
                  <a:pt x="1198" y="820"/>
                  <a:pt x="1188" y="836"/>
                  <a:pt x="1179" y="851"/>
                </a:cubicBezTo>
                <a:cubicBezTo>
                  <a:pt x="1190" y="819"/>
                  <a:pt x="1202" y="787"/>
                  <a:pt x="1214" y="755"/>
                </a:cubicBezTo>
                <a:cubicBezTo>
                  <a:pt x="1227" y="737"/>
                  <a:pt x="1240" y="719"/>
                  <a:pt x="1253" y="701"/>
                </a:cubicBezTo>
                <a:close/>
                <a:moveTo>
                  <a:pt x="1852" y="240"/>
                </a:moveTo>
                <a:cubicBezTo>
                  <a:pt x="1872" y="226"/>
                  <a:pt x="1872" y="226"/>
                  <a:pt x="1872" y="226"/>
                </a:cubicBezTo>
                <a:cubicBezTo>
                  <a:pt x="1874" y="224"/>
                  <a:pt x="1877" y="222"/>
                  <a:pt x="1880" y="220"/>
                </a:cubicBezTo>
                <a:cubicBezTo>
                  <a:pt x="1866" y="236"/>
                  <a:pt x="1852" y="251"/>
                  <a:pt x="1839" y="264"/>
                </a:cubicBezTo>
                <a:cubicBezTo>
                  <a:pt x="1825" y="279"/>
                  <a:pt x="1813" y="292"/>
                  <a:pt x="1805" y="302"/>
                </a:cubicBezTo>
                <a:cubicBezTo>
                  <a:pt x="1788" y="323"/>
                  <a:pt x="1771" y="345"/>
                  <a:pt x="1753" y="367"/>
                </a:cubicBezTo>
                <a:cubicBezTo>
                  <a:pt x="1683" y="431"/>
                  <a:pt x="1622" y="502"/>
                  <a:pt x="1572" y="578"/>
                </a:cubicBezTo>
                <a:cubicBezTo>
                  <a:pt x="1555" y="603"/>
                  <a:pt x="1539" y="629"/>
                  <a:pt x="1525" y="656"/>
                </a:cubicBezTo>
                <a:cubicBezTo>
                  <a:pt x="1506" y="680"/>
                  <a:pt x="1487" y="704"/>
                  <a:pt x="1469" y="729"/>
                </a:cubicBezTo>
                <a:cubicBezTo>
                  <a:pt x="1449" y="756"/>
                  <a:pt x="1429" y="783"/>
                  <a:pt x="1410" y="811"/>
                </a:cubicBezTo>
                <a:cubicBezTo>
                  <a:pt x="1419" y="788"/>
                  <a:pt x="1428" y="766"/>
                  <a:pt x="1438" y="743"/>
                </a:cubicBezTo>
                <a:cubicBezTo>
                  <a:pt x="1444" y="735"/>
                  <a:pt x="1450" y="727"/>
                  <a:pt x="1455" y="719"/>
                </a:cubicBezTo>
                <a:cubicBezTo>
                  <a:pt x="1549" y="587"/>
                  <a:pt x="1647" y="462"/>
                  <a:pt x="1749" y="349"/>
                </a:cubicBezTo>
                <a:cubicBezTo>
                  <a:pt x="1749" y="349"/>
                  <a:pt x="1797" y="294"/>
                  <a:pt x="1797" y="294"/>
                </a:cubicBezTo>
                <a:cubicBezTo>
                  <a:pt x="1807" y="281"/>
                  <a:pt x="1818" y="269"/>
                  <a:pt x="1829" y="257"/>
                </a:cubicBezTo>
                <a:cubicBezTo>
                  <a:pt x="1837" y="251"/>
                  <a:pt x="1844" y="245"/>
                  <a:pt x="1852" y="240"/>
                </a:cubicBezTo>
                <a:close/>
                <a:moveTo>
                  <a:pt x="1894" y="365"/>
                </a:moveTo>
                <a:cubicBezTo>
                  <a:pt x="1808" y="450"/>
                  <a:pt x="1732" y="541"/>
                  <a:pt x="1666" y="637"/>
                </a:cubicBezTo>
                <a:cubicBezTo>
                  <a:pt x="1654" y="654"/>
                  <a:pt x="1643" y="672"/>
                  <a:pt x="1632" y="689"/>
                </a:cubicBezTo>
                <a:cubicBezTo>
                  <a:pt x="1613" y="709"/>
                  <a:pt x="1595" y="729"/>
                  <a:pt x="1577" y="748"/>
                </a:cubicBezTo>
                <a:cubicBezTo>
                  <a:pt x="1584" y="734"/>
                  <a:pt x="1592" y="720"/>
                  <a:pt x="1600" y="706"/>
                </a:cubicBezTo>
                <a:cubicBezTo>
                  <a:pt x="1674" y="609"/>
                  <a:pt x="1749" y="515"/>
                  <a:pt x="1818" y="429"/>
                </a:cubicBezTo>
                <a:cubicBezTo>
                  <a:pt x="1842" y="407"/>
                  <a:pt x="1868" y="386"/>
                  <a:pt x="1894" y="365"/>
                </a:cubicBezTo>
                <a:close/>
                <a:moveTo>
                  <a:pt x="2264" y="375"/>
                </a:moveTo>
                <a:cubicBezTo>
                  <a:pt x="2282" y="361"/>
                  <a:pt x="2301" y="348"/>
                  <a:pt x="2321" y="335"/>
                </a:cubicBezTo>
                <a:cubicBezTo>
                  <a:pt x="2335" y="325"/>
                  <a:pt x="2350" y="315"/>
                  <a:pt x="2364" y="305"/>
                </a:cubicBezTo>
                <a:cubicBezTo>
                  <a:pt x="2357" y="312"/>
                  <a:pt x="2349" y="320"/>
                  <a:pt x="2342" y="327"/>
                </a:cubicBezTo>
                <a:cubicBezTo>
                  <a:pt x="2336" y="331"/>
                  <a:pt x="2329" y="335"/>
                  <a:pt x="2323" y="340"/>
                </a:cubicBezTo>
                <a:cubicBezTo>
                  <a:pt x="2134" y="479"/>
                  <a:pt x="1989" y="622"/>
                  <a:pt x="1879" y="775"/>
                </a:cubicBezTo>
                <a:cubicBezTo>
                  <a:pt x="1873" y="785"/>
                  <a:pt x="1866" y="795"/>
                  <a:pt x="1859" y="805"/>
                </a:cubicBezTo>
                <a:cubicBezTo>
                  <a:pt x="1837" y="827"/>
                  <a:pt x="1816" y="850"/>
                  <a:pt x="1794" y="873"/>
                </a:cubicBezTo>
                <a:cubicBezTo>
                  <a:pt x="1822" y="832"/>
                  <a:pt x="1852" y="791"/>
                  <a:pt x="1883" y="751"/>
                </a:cubicBezTo>
                <a:cubicBezTo>
                  <a:pt x="1979" y="634"/>
                  <a:pt x="2107" y="491"/>
                  <a:pt x="2264" y="375"/>
                </a:cubicBezTo>
                <a:close/>
                <a:moveTo>
                  <a:pt x="1932" y="859"/>
                </a:moveTo>
                <a:cubicBezTo>
                  <a:pt x="2029" y="762"/>
                  <a:pt x="2029" y="762"/>
                  <a:pt x="2029" y="762"/>
                </a:cubicBezTo>
                <a:cubicBezTo>
                  <a:pt x="2033" y="757"/>
                  <a:pt x="2038" y="752"/>
                  <a:pt x="2043" y="748"/>
                </a:cubicBezTo>
                <a:cubicBezTo>
                  <a:pt x="2009" y="799"/>
                  <a:pt x="1977" y="852"/>
                  <a:pt x="1946" y="903"/>
                </a:cubicBezTo>
                <a:cubicBezTo>
                  <a:pt x="1923" y="943"/>
                  <a:pt x="1923" y="943"/>
                  <a:pt x="1923" y="943"/>
                </a:cubicBezTo>
                <a:cubicBezTo>
                  <a:pt x="1914" y="958"/>
                  <a:pt x="1903" y="973"/>
                  <a:pt x="1893" y="989"/>
                </a:cubicBezTo>
                <a:cubicBezTo>
                  <a:pt x="1871" y="1013"/>
                  <a:pt x="1849" y="1037"/>
                  <a:pt x="1829" y="1060"/>
                </a:cubicBezTo>
                <a:cubicBezTo>
                  <a:pt x="1856" y="989"/>
                  <a:pt x="1889" y="923"/>
                  <a:pt x="1929" y="862"/>
                </a:cubicBezTo>
                <a:cubicBezTo>
                  <a:pt x="1930" y="861"/>
                  <a:pt x="1931" y="860"/>
                  <a:pt x="1932" y="859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/>
          <a:lstStyle/>
          <a:p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939370" y="3833601"/>
            <a:ext cx="21082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zh-CN" sz="3600" dirty="0" smtClean="0">
                <a:solidFill>
                  <a:schemeClr val="tx2">
                    <a:lumMod val="75000"/>
                  </a:schemeClr>
                </a:solidFill>
                <a:latin typeface="Arial"/>
                <a:ea typeface="微软雅黑"/>
                <a:cs typeface="DFPShaoNvW5-GB" charset="-122"/>
                <a:sym typeface="Arial"/>
              </a:rPr>
              <a:t>Inference</a:t>
            </a:r>
            <a:endParaRPr kumimoji="1" lang="en-US" altLang="zh-CN" sz="3600" dirty="0">
              <a:solidFill>
                <a:schemeClr val="tx2">
                  <a:lumMod val="75000"/>
                </a:schemeClr>
              </a:solidFill>
              <a:latin typeface="Arial"/>
              <a:ea typeface="微软雅黑"/>
              <a:cs typeface="DFPShaoNvW5-GB" charset="-122"/>
              <a:sym typeface="Arial"/>
            </a:endParaRPr>
          </a:p>
        </p:txBody>
      </p:sp>
      <p:grpSp>
        <p:nvGrpSpPr>
          <p:cNvPr id="31" name="Group 70"/>
          <p:cNvGrpSpPr/>
          <p:nvPr/>
        </p:nvGrpSpPr>
        <p:grpSpPr>
          <a:xfrm>
            <a:off x="2769610" y="795534"/>
            <a:ext cx="6600172" cy="5135635"/>
            <a:chOff x="-1" y="0"/>
            <a:chExt cx="2335461" cy="1802808"/>
          </a:xfrm>
        </p:grpSpPr>
        <p:sp>
          <p:nvSpPr>
            <p:cNvPr id="32" name="chenying0907 66"/>
            <p:cNvSpPr/>
            <p:nvPr/>
          </p:nvSpPr>
          <p:spPr>
            <a:xfrm>
              <a:off x="88900" y="177800"/>
              <a:ext cx="2125877" cy="14255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9" h="21550" extrusionOk="0">
                  <a:moveTo>
                    <a:pt x="21281" y="131"/>
                  </a:moveTo>
                  <a:cubicBezTo>
                    <a:pt x="20628" y="31"/>
                    <a:pt x="2649" y="215"/>
                    <a:pt x="166" y="0"/>
                  </a:cubicBezTo>
                  <a:cubicBezTo>
                    <a:pt x="70" y="3334"/>
                    <a:pt x="43" y="6398"/>
                    <a:pt x="99" y="9794"/>
                  </a:cubicBezTo>
                  <a:cubicBezTo>
                    <a:pt x="201" y="15985"/>
                    <a:pt x="-129" y="17592"/>
                    <a:pt x="60" y="21542"/>
                  </a:cubicBezTo>
                  <a:cubicBezTo>
                    <a:pt x="1560" y="21600"/>
                    <a:pt x="19091" y="21287"/>
                    <a:pt x="21090" y="21542"/>
                  </a:cubicBezTo>
                  <a:cubicBezTo>
                    <a:pt x="21175" y="18119"/>
                    <a:pt x="21202" y="17551"/>
                    <a:pt x="21175" y="14349"/>
                  </a:cubicBezTo>
                  <a:cubicBezTo>
                    <a:pt x="21134" y="9458"/>
                    <a:pt x="21471" y="5014"/>
                    <a:pt x="21281" y="131"/>
                  </a:cubicBezTo>
                  <a:close/>
                </a:path>
              </a:pathLst>
            </a:custGeom>
            <a:noFill/>
            <a:ln w="38100" cap="flat">
              <a:solidFill>
                <a:schemeClr val="tx1">
                  <a:lumMod val="75000"/>
                  <a:lumOff val="25000"/>
                </a:schemeClr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33" name="chenying0907 67"/>
            <p:cNvSpPr/>
            <p:nvPr/>
          </p:nvSpPr>
          <p:spPr>
            <a:xfrm>
              <a:off x="-1" y="0"/>
              <a:ext cx="2335461" cy="1844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11" h="19061" extrusionOk="0">
                  <a:moveTo>
                    <a:pt x="902" y="18172"/>
                  </a:moveTo>
                  <a:cubicBezTo>
                    <a:pt x="357" y="17727"/>
                    <a:pt x="-200" y="12317"/>
                    <a:pt x="71" y="5707"/>
                  </a:cubicBezTo>
                  <a:cubicBezTo>
                    <a:pt x="379" y="-1823"/>
                    <a:pt x="1461" y="270"/>
                    <a:pt x="2010" y="259"/>
                  </a:cubicBezTo>
                  <a:cubicBezTo>
                    <a:pt x="7486" y="145"/>
                    <a:pt x="12959" y="733"/>
                    <a:pt x="18433" y="1907"/>
                  </a:cubicBezTo>
                  <a:cubicBezTo>
                    <a:pt x="19405" y="2115"/>
                    <a:pt x="21400" y="-2382"/>
                    <a:pt x="21308" y="14217"/>
                  </a:cubicBezTo>
                  <a:cubicBezTo>
                    <a:pt x="21311" y="19032"/>
                    <a:pt x="20486" y="19218"/>
                    <a:pt x="19999" y="19008"/>
                  </a:cubicBezTo>
                </a:path>
              </a:pathLst>
            </a:custGeom>
            <a:noFill/>
            <a:ln w="38100" cap="flat">
              <a:solidFill>
                <a:schemeClr val="tx1">
                  <a:lumMod val="75000"/>
                  <a:lumOff val="25000"/>
                </a:schemeClr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34" name="chenying0907 68"/>
            <p:cNvSpPr/>
            <p:nvPr/>
          </p:nvSpPr>
          <p:spPr>
            <a:xfrm>
              <a:off x="1130300" y="1600199"/>
              <a:ext cx="20498" cy="2026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358" h="19845" extrusionOk="0">
                  <a:moveTo>
                    <a:pt x="0" y="0"/>
                  </a:moveTo>
                  <a:cubicBezTo>
                    <a:pt x="21600" y="4703"/>
                    <a:pt x="13319" y="10461"/>
                    <a:pt x="16331" y="15310"/>
                  </a:cubicBezTo>
                  <a:cubicBezTo>
                    <a:pt x="16793" y="16055"/>
                    <a:pt x="11256" y="21600"/>
                    <a:pt x="11542" y="19282"/>
                  </a:cubicBezTo>
                </a:path>
              </a:pathLst>
            </a:custGeom>
            <a:noFill/>
            <a:ln w="38100" cap="flat">
              <a:solidFill>
                <a:schemeClr val="tx1">
                  <a:lumMod val="75000"/>
                  <a:lumOff val="25000"/>
                </a:schemeClr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latin typeface="Arial"/>
                <a:ea typeface="微软雅黑"/>
                <a:sym typeface="Arial"/>
              </a:endParaRPr>
            </a:p>
          </p:txBody>
        </p:sp>
      </p:grpSp>
      <p:grpSp>
        <p:nvGrpSpPr>
          <p:cNvPr id="2" name="组 1"/>
          <p:cNvGrpSpPr/>
          <p:nvPr/>
        </p:nvGrpSpPr>
        <p:grpSpPr>
          <a:xfrm>
            <a:off x="5084257" y="1965052"/>
            <a:ext cx="1623568" cy="1509690"/>
            <a:chOff x="4431238" y="1508012"/>
            <a:chExt cx="2360904" cy="2195308"/>
          </a:xfrm>
        </p:grpSpPr>
        <p:sp>
          <p:nvSpPr>
            <p:cNvPr id="37" name="chenying0907 201"/>
            <p:cNvSpPr/>
            <p:nvPr/>
          </p:nvSpPr>
          <p:spPr>
            <a:xfrm>
              <a:off x="4431238" y="1508012"/>
              <a:ext cx="2360904" cy="21953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010" y="4955"/>
                  </a:moveTo>
                  <a:cubicBezTo>
                    <a:pt x="18465" y="9425"/>
                    <a:pt x="18297" y="14113"/>
                    <a:pt x="21600" y="18296"/>
                  </a:cubicBezTo>
                  <a:cubicBezTo>
                    <a:pt x="14274" y="17484"/>
                    <a:pt x="12639" y="14333"/>
                    <a:pt x="6691" y="21600"/>
                  </a:cubicBezTo>
                  <a:cubicBezTo>
                    <a:pt x="10802" y="16578"/>
                    <a:pt x="3281" y="10613"/>
                    <a:pt x="0" y="8990"/>
                  </a:cubicBezTo>
                  <a:cubicBezTo>
                    <a:pt x="4976" y="11451"/>
                    <a:pt x="9737" y="4157"/>
                    <a:pt x="10108" y="0"/>
                  </a:cubicBezTo>
                  <a:cubicBezTo>
                    <a:pt x="12265" y="4785"/>
                    <a:pt x="16387" y="6388"/>
                    <a:pt x="21010" y="4955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38100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5464593" y="1860569"/>
              <a:ext cx="827973" cy="13426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kumimoji="1" lang="en-US" altLang="zh-CN" sz="5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/>
                  <a:ea typeface="微软雅黑"/>
                  <a:cs typeface="DFPShaoNvW5-GB" charset="-122"/>
                  <a:sym typeface="Arial"/>
                </a:rPr>
                <a:t>4</a:t>
              </a:r>
              <a:endParaRPr kumimoji="1" lang="zh-CN" altLang="en-US" sz="5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微软雅黑"/>
                <a:cs typeface="DFPShaoNvW5-GB" charset="-122"/>
                <a:sym typeface="Arial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4425826" y="4118752"/>
            <a:ext cx="3876891" cy="646273"/>
            <a:chOff x="7637775" y="5530041"/>
            <a:chExt cx="4000129" cy="646029"/>
          </a:xfrm>
        </p:grpSpPr>
        <p:sp>
          <p:nvSpPr>
            <p:cNvPr id="22" name="任意多边形 21"/>
            <p:cNvSpPr/>
            <p:nvPr/>
          </p:nvSpPr>
          <p:spPr>
            <a:xfrm>
              <a:off x="7637775" y="6096678"/>
              <a:ext cx="2494104" cy="79392"/>
            </a:xfrm>
            <a:custGeom>
              <a:avLst/>
              <a:gdLst>
                <a:gd name="connsiteX0" fmla="*/ 2569580 w 2569580"/>
                <a:gd name="connsiteY0" fmla="*/ 13982 h 95004"/>
                <a:gd name="connsiteX1" fmla="*/ 2187616 w 2569580"/>
                <a:gd name="connsiteY1" fmla="*/ 13982 h 95004"/>
                <a:gd name="connsiteX2" fmla="*/ 2118167 w 2569580"/>
                <a:gd name="connsiteY2" fmla="*/ 37131 h 95004"/>
                <a:gd name="connsiteX3" fmla="*/ 1481560 w 2569580"/>
                <a:gd name="connsiteY3" fmla="*/ 60280 h 95004"/>
                <a:gd name="connsiteX4" fmla="*/ 1388962 w 2569580"/>
                <a:gd name="connsiteY4" fmla="*/ 71855 h 95004"/>
                <a:gd name="connsiteX5" fmla="*/ 1307940 w 2569580"/>
                <a:gd name="connsiteY5" fmla="*/ 83430 h 95004"/>
                <a:gd name="connsiteX6" fmla="*/ 844952 w 2569580"/>
                <a:gd name="connsiteY6" fmla="*/ 71855 h 95004"/>
                <a:gd name="connsiteX7" fmla="*/ 775504 w 2569580"/>
                <a:gd name="connsiteY7" fmla="*/ 48706 h 95004"/>
                <a:gd name="connsiteX8" fmla="*/ 740780 w 2569580"/>
                <a:gd name="connsiteY8" fmla="*/ 37131 h 95004"/>
                <a:gd name="connsiteX9" fmla="*/ 254643 w 2569580"/>
                <a:gd name="connsiteY9" fmla="*/ 48706 h 95004"/>
                <a:gd name="connsiteX10" fmla="*/ 219919 w 2569580"/>
                <a:gd name="connsiteY10" fmla="*/ 60280 h 95004"/>
                <a:gd name="connsiteX11" fmla="*/ 196770 w 2569580"/>
                <a:gd name="connsiteY11" fmla="*/ 95004 h 95004"/>
                <a:gd name="connsiteX12" fmla="*/ 0 w 2569580"/>
                <a:gd name="connsiteY12" fmla="*/ 83430 h 95004"/>
                <a:gd name="connsiteX0" fmla="*/ 2541747 w 2541747"/>
                <a:gd name="connsiteY0" fmla="*/ 13982 h 95004"/>
                <a:gd name="connsiteX1" fmla="*/ 2159783 w 2541747"/>
                <a:gd name="connsiteY1" fmla="*/ 13982 h 95004"/>
                <a:gd name="connsiteX2" fmla="*/ 2090334 w 2541747"/>
                <a:gd name="connsiteY2" fmla="*/ 37131 h 95004"/>
                <a:gd name="connsiteX3" fmla="*/ 1453727 w 2541747"/>
                <a:gd name="connsiteY3" fmla="*/ 60280 h 95004"/>
                <a:gd name="connsiteX4" fmla="*/ 1361129 w 2541747"/>
                <a:gd name="connsiteY4" fmla="*/ 71855 h 95004"/>
                <a:gd name="connsiteX5" fmla="*/ 1280107 w 2541747"/>
                <a:gd name="connsiteY5" fmla="*/ 83430 h 95004"/>
                <a:gd name="connsiteX6" fmla="*/ 817119 w 2541747"/>
                <a:gd name="connsiteY6" fmla="*/ 71855 h 95004"/>
                <a:gd name="connsiteX7" fmla="*/ 747671 w 2541747"/>
                <a:gd name="connsiteY7" fmla="*/ 48706 h 95004"/>
                <a:gd name="connsiteX8" fmla="*/ 712947 w 2541747"/>
                <a:gd name="connsiteY8" fmla="*/ 37131 h 95004"/>
                <a:gd name="connsiteX9" fmla="*/ 226810 w 2541747"/>
                <a:gd name="connsiteY9" fmla="*/ 48706 h 95004"/>
                <a:gd name="connsiteX10" fmla="*/ 192086 w 2541747"/>
                <a:gd name="connsiteY10" fmla="*/ 60280 h 95004"/>
                <a:gd name="connsiteX11" fmla="*/ 168937 w 2541747"/>
                <a:gd name="connsiteY11" fmla="*/ 95004 h 95004"/>
                <a:gd name="connsiteX12" fmla="*/ 0 w 2541747"/>
                <a:gd name="connsiteY12" fmla="*/ 24815 h 95004"/>
                <a:gd name="connsiteX0" fmla="*/ 2541747 w 2541747"/>
                <a:gd name="connsiteY0" fmla="*/ 13982 h 95004"/>
                <a:gd name="connsiteX1" fmla="*/ 2159783 w 2541747"/>
                <a:gd name="connsiteY1" fmla="*/ 13982 h 95004"/>
                <a:gd name="connsiteX2" fmla="*/ 2090334 w 2541747"/>
                <a:gd name="connsiteY2" fmla="*/ 37131 h 95004"/>
                <a:gd name="connsiteX3" fmla="*/ 1453727 w 2541747"/>
                <a:gd name="connsiteY3" fmla="*/ 60280 h 95004"/>
                <a:gd name="connsiteX4" fmla="*/ 1361129 w 2541747"/>
                <a:gd name="connsiteY4" fmla="*/ 71855 h 95004"/>
                <a:gd name="connsiteX5" fmla="*/ 1280107 w 2541747"/>
                <a:gd name="connsiteY5" fmla="*/ 83430 h 95004"/>
                <a:gd name="connsiteX6" fmla="*/ 817119 w 2541747"/>
                <a:gd name="connsiteY6" fmla="*/ 71855 h 95004"/>
                <a:gd name="connsiteX7" fmla="*/ 747671 w 2541747"/>
                <a:gd name="connsiteY7" fmla="*/ 48706 h 95004"/>
                <a:gd name="connsiteX8" fmla="*/ 712947 w 2541747"/>
                <a:gd name="connsiteY8" fmla="*/ 37131 h 95004"/>
                <a:gd name="connsiteX9" fmla="*/ 226810 w 2541747"/>
                <a:gd name="connsiteY9" fmla="*/ 48706 h 95004"/>
                <a:gd name="connsiteX10" fmla="*/ 192086 w 2541747"/>
                <a:gd name="connsiteY10" fmla="*/ 60280 h 95004"/>
                <a:gd name="connsiteX11" fmla="*/ 168937 w 2541747"/>
                <a:gd name="connsiteY11" fmla="*/ 95004 h 95004"/>
                <a:gd name="connsiteX12" fmla="*/ 0 w 2541747"/>
                <a:gd name="connsiteY12" fmla="*/ 24815 h 95004"/>
                <a:gd name="connsiteX0" fmla="*/ 2537771 w 2537771"/>
                <a:gd name="connsiteY0" fmla="*/ 13982 h 95004"/>
                <a:gd name="connsiteX1" fmla="*/ 2155807 w 2537771"/>
                <a:gd name="connsiteY1" fmla="*/ 13982 h 95004"/>
                <a:gd name="connsiteX2" fmla="*/ 2086358 w 2537771"/>
                <a:gd name="connsiteY2" fmla="*/ 37131 h 95004"/>
                <a:gd name="connsiteX3" fmla="*/ 1449751 w 2537771"/>
                <a:gd name="connsiteY3" fmla="*/ 60280 h 95004"/>
                <a:gd name="connsiteX4" fmla="*/ 1357153 w 2537771"/>
                <a:gd name="connsiteY4" fmla="*/ 71855 h 95004"/>
                <a:gd name="connsiteX5" fmla="*/ 1276131 w 2537771"/>
                <a:gd name="connsiteY5" fmla="*/ 83430 h 95004"/>
                <a:gd name="connsiteX6" fmla="*/ 813143 w 2537771"/>
                <a:gd name="connsiteY6" fmla="*/ 71855 h 95004"/>
                <a:gd name="connsiteX7" fmla="*/ 743695 w 2537771"/>
                <a:gd name="connsiteY7" fmla="*/ 48706 h 95004"/>
                <a:gd name="connsiteX8" fmla="*/ 708971 w 2537771"/>
                <a:gd name="connsiteY8" fmla="*/ 37131 h 95004"/>
                <a:gd name="connsiteX9" fmla="*/ 222834 w 2537771"/>
                <a:gd name="connsiteY9" fmla="*/ 48706 h 95004"/>
                <a:gd name="connsiteX10" fmla="*/ 188110 w 2537771"/>
                <a:gd name="connsiteY10" fmla="*/ 60280 h 95004"/>
                <a:gd name="connsiteX11" fmla="*/ 164961 w 2537771"/>
                <a:gd name="connsiteY11" fmla="*/ 95004 h 95004"/>
                <a:gd name="connsiteX12" fmla="*/ 0 w 2537771"/>
                <a:gd name="connsiteY12" fmla="*/ 1369 h 95004"/>
                <a:gd name="connsiteX0" fmla="*/ 2537771 w 2537771"/>
                <a:gd name="connsiteY0" fmla="*/ 13982 h 83430"/>
                <a:gd name="connsiteX1" fmla="*/ 2155807 w 2537771"/>
                <a:gd name="connsiteY1" fmla="*/ 13982 h 83430"/>
                <a:gd name="connsiteX2" fmla="*/ 2086358 w 2537771"/>
                <a:gd name="connsiteY2" fmla="*/ 37131 h 83430"/>
                <a:gd name="connsiteX3" fmla="*/ 1449751 w 2537771"/>
                <a:gd name="connsiteY3" fmla="*/ 60280 h 83430"/>
                <a:gd name="connsiteX4" fmla="*/ 1357153 w 2537771"/>
                <a:gd name="connsiteY4" fmla="*/ 71855 h 83430"/>
                <a:gd name="connsiteX5" fmla="*/ 1276131 w 2537771"/>
                <a:gd name="connsiteY5" fmla="*/ 83430 h 83430"/>
                <a:gd name="connsiteX6" fmla="*/ 813143 w 2537771"/>
                <a:gd name="connsiteY6" fmla="*/ 71855 h 83430"/>
                <a:gd name="connsiteX7" fmla="*/ 743695 w 2537771"/>
                <a:gd name="connsiteY7" fmla="*/ 48706 h 83430"/>
                <a:gd name="connsiteX8" fmla="*/ 708971 w 2537771"/>
                <a:gd name="connsiteY8" fmla="*/ 37131 h 83430"/>
                <a:gd name="connsiteX9" fmla="*/ 222834 w 2537771"/>
                <a:gd name="connsiteY9" fmla="*/ 48706 h 83430"/>
                <a:gd name="connsiteX10" fmla="*/ 188110 w 2537771"/>
                <a:gd name="connsiteY10" fmla="*/ 60280 h 83430"/>
                <a:gd name="connsiteX11" fmla="*/ 93392 w 2537771"/>
                <a:gd name="connsiteY11" fmla="*/ 83281 h 83430"/>
                <a:gd name="connsiteX12" fmla="*/ 0 w 2537771"/>
                <a:gd name="connsiteY12" fmla="*/ 1369 h 83430"/>
                <a:gd name="connsiteX0" fmla="*/ 2537771 w 2537771"/>
                <a:gd name="connsiteY0" fmla="*/ 13982 h 83430"/>
                <a:gd name="connsiteX1" fmla="*/ 2155807 w 2537771"/>
                <a:gd name="connsiteY1" fmla="*/ 13982 h 83430"/>
                <a:gd name="connsiteX2" fmla="*/ 2086358 w 2537771"/>
                <a:gd name="connsiteY2" fmla="*/ 37131 h 83430"/>
                <a:gd name="connsiteX3" fmla="*/ 1449751 w 2537771"/>
                <a:gd name="connsiteY3" fmla="*/ 60280 h 83430"/>
                <a:gd name="connsiteX4" fmla="*/ 1357153 w 2537771"/>
                <a:gd name="connsiteY4" fmla="*/ 71855 h 83430"/>
                <a:gd name="connsiteX5" fmla="*/ 1276131 w 2537771"/>
                <a:gd name="connsiteY5" fmla="*/ 83430 h 83430"/>
                <a:gd name="connsiteX6" fmla="*/ 813143 w 2537771"/>
                <a:gd name="connsiteY6" fmla="*/ 71855 h 83430"/>
                <a:gd name="connsiteX7" fmla="*/ 743695 w 2537771"/>
                <a:gd name="connsiteY7" fmla="*/ 48706 h 83430"/>
                <a:gd name="connsiteX8" fmla="*/ 708971 w 2537771"/>
                <a:gd name="connsiteY8" fmla="*/ 37131 h 83430"/>
                <a:gd name="connsiteX9" fmla="*/ 254643 w 2537771"/>
                <a:gd name="connsiteY9" fmla="*/ 72152 h 83430"/>
                <a:gd name="connsiteX10" fmla="*/ 188110 w 2537771"/>
                <a:gd name="connsiteY10" fmla="*/ 60280 h 83430"/>
                <a:gd name="connsiteX11" fmla="*/ 93392 w 2537771"/>
                <a:gd name="connsiteY11" fmla="*/ 83281 h 83430"/>
                <a:gd name="connsiteX12" fmla="*/ 0 w 2537771"/>
                <a:gd name="connsiteY12" fmla="*/ 1369 h 83430"/>
                <a:gd name="connsiteX0" fmla="*/ 2537771 w 2537771"/>
                <a:gd name="connsiteY0" fmla="*/ 13982 h 83430"/>
                <a:gd name="connsiteX1" fmla="*/ 2155807 w 2537771"/>
                <a:gd name="connsiteY1" fmla="*/ 13982 h 83430"/>
                <a:gd name="connsiteX2" fmla="*/ 2086358 w 2537771"/>
                <a:gd name="connsiteY2" fmla="*/ 37131 h 83430"/>
                <a:gd name="connsiteX3" fmla="*/ 1449751 w 2537771"/>
                <a:gd name="connsiteY3" fmla="*/ 60280 h 83430"/>
                <a:gd name="connsiteX4" fmla="*/ 1357153 w 2537771"/>
                <a:gd name="connsiteY4" fmla="*/ 71855 h 83430"/>
                <a:gd name="connsiteX5" fmla="*/ 1276131 w 2537771"/>
                <a:gd name="connsiteY5" fmla="*/ 83430 h 83430"/>
                <a:gd name="connsiteX6" fmla="*/ 813143 w 2537771"/>
                <a:gd name="connsiteY6" fmla="*/ 71855 h 83430"/>
                <a:gd name="connsiteX7" fmla="*/ 743695 w 2537771"/>
                <a:gd name="connsiteY7" fmla="*/ 48706 h 83430"/>
                <a:gd name="connsiteX8" fmla="*/ 708971 w 2537771"/>
                <a:gd name="connsiteY8" fmla="*/ 37131 h 83430"/>
                <a:gd name="connsiteX9" fmla="*/ 254643 w 2537771"/>
                <a:gd name="connsiteY9" fmla="*/ 72152 h 83430"/>
                <a:gd name="connsiteX10" fmla="*/ 180158 w 2537771"/>
                <a:gd name="connsiteY10" fmla="*/ 48557 h 83430"/>
                <a:gd name="connsiteX11" fmla="*/ 93392 w 2537771"/>
                <a:gd name="connsiteY11" fmla="*/ 83281 h 83430"/>
                <a:gd name="connsiteX12" fmla="*/ 0 w 2537771"/>
                <a:gd name="connsiteY12" fmla="*/ 1369 h 83430"/>
                <a:gd name="connsiteX0" fmla="*/ 2537771 w 2537771"/>
                <a:gd name="connsiteY0" fmla="*/ 13982 h 83430"/>
                <a:gd name="connsiteX1" fmla="*/ 2155807 w 2537771"/>
                <a:gd name="connsiteY1" fmla="*/ 13982 h 83430"/>
                <a:gd name="connsiteX2" fmla="*/ 2086358 w 2537771"/>
                <a:gd name="connsiteY2" fmla="*/ 37131 h 83430"/>
                <a:gd name="connsiteX3" fmla="*/ 1449751 w 2537771"/>
                <a:gd name="connsiteY3" fmla="*/ 60280 h 83430"/>
                <a:gd name="connsiteX4" fmla="*/ 1357153 w 2537771"/>
                <a:gd name="connsiteY4" fmla="*/ 71855 h 83430"/>
                <a:gd name="connsiteX5" fmla="*/ 1276131 w 2537771"/>
                <a:gd name="connsiteY5" fmla="*/ 83430 h 83430"/>
                <a:gd name="connsiteX6" fmla="*/ 813143 w 2537771"/>
                <a:gd name="connsiteY6" fmla="*/ 71855 h 83430"/>
                <a:gd name="connsiteX7" fmla="*/ 743695 w 2537771"/>
                <a:gd name="connsiteY7" fmla="*/ 48706 h 83430"/>
                <a:gd name="connsiteX8" fmla="*/ 605592 w 2537771"/>
                <a:gd name="connsiteY8" fmla="*/ 60577 h 83430"/>
                <a:gd name="connsiteX9" fmla="*/ 254643 w 2537771"/>
                <a:gd name="connsiteY9" fmla="*/ 72152 h 83430"/>
                <a:gd name="connsiteX10" fmla="*/ 180158 w 2537771"/>
                <a:gd name="connsiteY10" fmla="*/ 48557 h 83430"/>
                <a:gd name="connsiteX11" fmla="*/ 93392 w 2537771"/>
                <a:gd name="connsiteY11" fmla="*/ 83281 h 83430"/>
                <a:gd name="connsiteX12" fmla="*/ 0 w 2537771"/>
                <a:gd name="connsiteY12" fmla="*/ 1369 h 83430"/>
                <a:gd name="connsiteX0" fmla="*/ 2537771 w 2537771"/>
                <a:gd name="connsiteY0" fmla="*/ 13982 h 83430"/>
                <a:gd name="connsiteX1" fmla="*/ 2155807 w 2537771"/>
                <a:gd name="connsiteY1" fmla="*/ 13982 h 83430"/>
                <a:gd name="connsiteX2" fmla="*/ 2086358 w 2537771"/>
                <a:gd name="connsiteY2" fmla="*/ 37131 h 83430"/>
                <a:gd name="connsiteX3" fmla="*/ 1449751 w 2537771"/>
                <a:gd name="connsiteY3" fmla="*/ 60280 h 83430"/>
                <a:gd name="connsiteX4" fmla="*/ 1357153 w 2537771"/>
                <a:gd name="connsiteY4" fmla="*/ 71855 h 83430"/>
                <a:gd name="connsiteX5" fmla="*/ 1276131 w 2537771"/>
                <a:gd name="connsiteY5" fmla="*/ 83430 h 83430"/>
                <a:gd name="connsiteX6" fmla="*/ 813143 w 2537771"/>
                <a:gd name="connsiteY6" fmla="*/ 71855 h 83430"/>
                <a:gd name="connsiteX7" fmla="*/ 747671 w 2537771"/>
                <a:gd name="connsiteY7" fmla="*/ 60429 h 83430"/>
                <a:gd name="connsiteX8" fmla="*/ 605592 w 2537771"/>
                <a:gd name="connsiteY8" fmla="*/ 60577 h 83430"/>
                <a:gd name="connsiteX9" fmla="*/ 254643 w 2537771"/>
                <a:gd name="connsiteY9" fmla="*/ 72152 h 83430"/>
                <a:gd name="connsiteX10" fmla="*/ 180158 w 2537771"/>
                <a:gd name="connsiteY10" fmla="*/ 48557 h 83430"/>
                <a:gd name="connsiteX11" fmla="*/ 93392 w 2537771"/>
                <a:gd name="connsiteY11" fmla="*/ 83281 h 83430"/>
                <a:gd name="connsiteX12" fmla="*/ 0 w 2537771"/>
                <a:gd name="connsiteY12" fmla="*/ 1369 h 83430"/>
                <a:gd name="connsiteX0" fmla="*/ 2537771 w 2537771"/>
                <a:gd name="connsiteY0" fmla="*/ 13982 h 83430"/>
                <a:gd name="connsiteX1" fmla="*/ 2155807 w 2537771"/>
                <a:gd name="connsiteY1" fmla="*/ 13982 h 83430"/>
                <a:gd name="connsiteX2" fmla="*/ 2086358 w 2537771"/>
                <a:gd name="connsiteY2" fmla="*/ 37131 h 83430"/>
                <a:gd name="connsiteX3" fmla="*/ 1449751 w 2537771"/>
                <a:gd name="connsiteY3" fmla="*/ 60280 h 83430"/>
                <a:gd name="connsiteX4" fmla="*/ 1357153 w 2537771"/>
                <a:gd name="connsiteY4" fmla="*/ 71855 h 83430"/>
                <a:gd name="connsiteX5" fmla="*/ 1276131 w 2537771"/>
                <a:gd name="connsiteY5" fmla="*/ 83430 h 83430"/>
                <a:gd name="connsiteX6" fmla="*/ 813143 w 2537771"/>
                <a:gd name="connsiteY6" fmla="*/ 71855 h 83430"/>
                <a:gd name="connsiteX7" fmla="*/ 747671 w 2537771"/>
                <a:gd name="connsiteY7" fmla="*/ 60429 h 83430"/>
                <a:gd name="connsiteX8" fmla="*/ 526070 w 2537771"/>
                <a:gd name="connsiteY8" fmla="*/ 33224 h 83430"/>
                <a:gd name="connsiteX9" fmla="*/ 254643 w 2537771"/>
                <a:gd name="connsiteY9" fmla="*/ 72152 h 83430"/>
                <a:gd name="connsiteX10" fmla="*/ 180158 w 2537771"/>
                <a:gd name="connsiteY10" fmla="*/ 48557 h 83430"/>
                <a:gd name="connsiteX11" fmla="*/ 93392 w 2537771"/>
                <a:gd name="connsiteY11" fmla="*/ 83281 h 83430"/>
                <a:gd name="connsiteX12" fmla="*/ 0 w 2537771"/>
                <a:gd name="connsiteY12" fmla="*/ 1369 h 83430"/>
                <a:gd name="connsiteX0" fmla="*/ 2537771 w 2537771"/>
                <a:gd name="connsiteY0" fmla="*/ 13982 h 83934"/>
                <a:gd name="connsiteX1" fmla="*/ 2155807 w 2537771"/>
                <a:gd name="connsiteY1" fmla="*/ 13982 h 83934"/>
                <a:gd name="connsiteX2" fmla="*/ 2086358 w 2537771"/>
                <a:gd name="connsiteY2" fmla="*/ 37131 h 83934"/>
                <a:gd name="connsiteX3" fmla="*/ 1449751 w 2537771"/>
                <a:gd name="connsiteY3" fmla="*/ 60280 h 83934"/>
                <a:gd name="connsiteX4" fmla="*/ 1357153 w 2537771"/>
                <a:gd name="connsiteY4" fmla="*/ 71855 h 83934"/>
                <a:gd name="connsiteX5" fmla="*/ 1276131 w 2537771"/>
                <a:gd name="connsiteY5" fmla="*/ 83430 h 83934"/>
                <a:gd name="connsiteX6" fmla="*/ 960259 w 2537771"/>
                <a:gd name="connsiteY6" fmla="*/ 79670 h 83934"/>
                <a:gd name="connsiteX7" fmla="*/ 747671 w 2537771"/>
                <a:gd name="connsiteY7" fmla="*/ 60429 h 83934"/>
                <a:gd name="connsiteX8" fmla="*/ 526070 w 2537771"/>
                <a:gd name="connsiteY8" fmla="*/ 33224 h 83934"/>
                <a:gd name="connsiteX9" fmla="*/ 254643 w 2537771"/>
                <a:gd name="connsiteY9" fmla="*/ 72152 h 83934"/>
                <a:gd name="connsiteX10" fmla="*/ 180158 w 2537771"/>
                <a:gd name="connsiteY10" fmla="*/ 48557 h 83934"/>
                <a:gd name="connsiteX11" fmla="*/ 93392 w 2537771"/>
                <a:gd name="connsiteY11" fmla="*/ 83281 h 83934"/>
                <a:gd name="connsiteX12" fmla="*/ 0 w 2537771"/>
                <a:gd name="connsiteY12" fmla="*/ 1369 h 83934"/>
                <a:gd name="connsiteX0" fmla="*/ 2537771 w 2537771"/>
                <a:gd name="connsiteY0" fmla="*/ 13982 h 83934"/>
                <a:gd name="connsiteX1" fmla="*/ 2155807 w 2537771"/>
                <a:gd name="connsiteY1" fmla="*/ 13982 h 83934"/>
                <a:gd name="connsiteX2" fmla="*/ 2086358 w 2537771"/>
                <a:gd name="connsiteY2" fmla="*/ 37131 h 83934"/>
                <a:gd name="connsiteX3" fmla="*/ 1449751 w 2537771"/>
                <a:gd name="connsiteY3" fmla="*/ 60280 h 83934"/>
                <a:gd name="connsiteX4" fmla="*/ 1357153 w 2537771"/>
                <a:gd name="connsiteY4" fmla="*/ 71855 h 83934"/>
                <a:gd name="connsiteX5" fmla="*/ 1276131 w 2537771"/>
                <a:gd name="connsiteY5" fmla="*/ 83430 h 83934"/>
                <a:gd name="connsiteX6" fmla="*/ 960259 w 2537771"/>
                <a:gd name="connsiteY6" fmla="*/ 79670 h 83934"/>
                <a:gd name="connsiteX7" fmla="*/ 747671 w 2537771"/>
                <a:gd name="connsiteY7" fmla="*/ 60429 h 83934"/>
                <a:gd name="connsiteX8" fmla="*/ 526070 w 2537771"/>
                <a:gd name="connsiteY8" fmla="*/ 33224 h 83934"/>
                <a:gd name="connsiteX9" fmla="*/ 254643 w 2537771"/>
                <a:gd name="connsiteY9" fmla="*/ 72152 h 83934"/>
                <a:gd name="connsiteX10" fmla="*/ 180158 w 2537771"/>
                <a:gd name="connsiteY10" fmla="*/ 48557 h 83934"/>
                <a:gd name="connsiteX11" fmla="*/ 93392 w 2537771"/>
                <a:gd name="connsiteY11" fmla="*/ 83281 h 83934"/>
                <a:gd name="connsiteX12" fmla="*/ 0 w 2537771"/>
                <a:gd name="connsiteY12" fmla="*/ 1369 h 83934"/>
                <a:gd name="connsiteX0" fmla="*/ 2537771 w 2537771"/>
                <a:gd name="connsiteY0" fmla="*/ 13982 h 85357"/>
                <a:gd name="connsiteX1" fmla="*/ 2155807 w 2537771"/>
                <a:gd name="connsiteY1" fmla="*/ 13982 h 85357"/>
                <a:gd name="connsiteX2" fmla="*/ 2086358 w 2537771"/>
                <a:gd name="connsiteY2" fmla="*/ 37131 h 85357"/>
                <a:gd name="connsiteX3" fmla="*/ 1449751 w 2537771"/>
                <a:gd name="connsiteY3" fmla="*/ 60280 h 85357"/>
                <a:gd name="connsiteX4" fmla="*/ 1365106 w 2537771"/>
                <a:gd name="connsiteY4" fmla="*/ 52317 h 85357"/>
                <a:gd name="connsiteX5" fmla="*/ 1276131 w 2537771"/>
                <a:gd name="connsiteY5" fmla="*/ 83430 h 85357"/>
                <a:gd name="connsiteX6" fmla="*/ 960259 w 2537771"/>
                <a:gd name="connsiteY6" fmla="*/ 79670 h 85357"/>
                <a:gd name="connsiteX7" fmla="*/ 747671 w 2537771"/>
                <a:gd name="connsiteY7" fmla="*/ 60429 h 85357"/>
                <a:gd name="connsiteX8" fmla="*/ 526070 w 2537771"/>
                <a:gd name="connsiteY8" fmla="*/ 33224 h 85357"/>
                <a:gd name="connsiteX9" fmla="*/ 254643 w 2537771"/>
                <a:gd name="connsiteY9" fmla="*/ 72152 h 85357"/>
                <a:gd name="connsiteX10" fmla="*/ 180158 w 2537771"/>
                <a:gd name="connsiteY10" fmla="*/ 48557 h 85357"/>
                <a:gd name="connsiteX11" fmla="*/ 93392 w 2537771"/>
                <a:gd name="connsiteY11" fmla="*/ 83281 h 85357"/>
                <a:gd name="connsiteX12" fmla="*/ 0 w 2537771"/>
                <a:gd name="connsiteY12" fmla="*/ 1369 h 85357"/>
                <a:gd name="connsiteX0" fmla="*/ 2537771 w 2537771"/>
                <a:gd name="connsiteY0" fmla="*/ 13982 h 85357"/>
                <a:gd name="connsiteX1" fmla="*/ 2155807 w 2537771"/>
                <a:gd name="connsiteY1" fmla="*/ 13982 h 85357"/>
                <a:gd name="connsiteX2" fmla="*/ 2086358 w 2537771"/>
                <a:gd name="connsiteY2" fmla="*/ 37131 h 85357"/>
                <a:gd name="connsiteX3" fmla="*/ 1604819 w 2537771"/>
                <a:gd name="connsiteY3" fmla="*/ 72003 h 85357"/>
                <a:gd name="connsiteX4" fmla="*/ 1365106 w 2537771"/>
                <a:gd name="connsiteY4" fmla="*/ 52317 h 85357"/>
                <a:gd name="connsiteX5" fmla="*/ 1276131 w 2537771"/>
                <a:gd name="connsiteY5" fmla="*/ 83430 h 85357"/>
                <a:gd name="connsiteX6" fmla="*/ 960259 w 2537771"/>
                <a:gd name="connsiteY6" fmla="*/ 79670 h 85357"/>
                <a:gd name="connsiteX7" fmla="*/ 747671 w 2537771"/>
                <a:gd name="connsiteY7" fmla="*/ 60429 h 85357"/>
                <a:gd name="connsiteX8" fmla="*/ 526070 w 2537771"/>
                <a:gd name="connsiteY8" fmla="*/ 33224 h 85357"/>
                <a:gd name="connsiteX9" fmla="*/ 254643 w 2537771"/>
                <a:gd name="connsiteY9" fmla="*/ 72152 h 85357"/>
                <a:gd name="connsiteX10" fmla="*/ 180158 w 2537771"/>
                <a:gd name="connsiteY10" fmla="*/ 48557 h 85357"/>
                <a:gd name="connsiteX11" fmla="*/ 93392 w 2537771"/>
                <a:gd name="connsiteY11" fmla="*/ 83281 h 85357"/>
                <a:gd name="connsiteX12" fmla="*/ 0 w 2537771"/>
                <a:gd name="connsiteY12" fmla="*/ 1369 h 85357"/>
                <a:gd name="connsiteX0" fmla="*/ 2537771 w 2537771"/>
                <a:gd name="connsiteY0" fmla="*/ 13982 h 83281"/>
                <a:gd name="connsiteX1" fmla="*/ 2155807 w 2537771"/>
                <a:gd name="connsiteY1" fmla="*/ 13982 h 83281"/>
                <a:gd name="connsiteX2" fmla="*/ 2086358 w 2537771"/>
                <a:gd name="connsiteY2" fmla="*/ 37131 h 83281"/>
                <a:gd name="connsiteX3" fmla="*/ 1604819 w 2537771"/>
                <a:gd name="connsiteY3" fmla="*/ 72003 h 83281"/>
                <a:gd name="connsiteX4" fmla="*/ 1365106 w 2537771"/>
                <a:gd name="connsiteY4" fmla="*/ 52317 h 83281"/>
                <a:gd name="connsiteX5" fmla="*/ 1188657 w 2537771"/>
                <a:gd name="connsiteY5" fmla="*/ 71707 h 83281"/>
                <a:gd name="connsiteX6" fmla="*/ 960259 w 2537771"/>
                <a:gd name="connsiteY6" fmla="*/ 79670 h 83281"/>
                <a:gd name="connsiteX7" fmla="*/ 747671 w 2537771"/>
                <a:gd name="connsiteY7" fmla="*/ 60429 h 83281"/>
                <a:gd name="connsiteX8" fmla="*/ 526070 w 2537771"/>
                <a:gd name="connsiteY8" fmla="*/ 33224 h 83281"/>
                <a:gd name="connsiteX9" fmla="*/ 254643 w 2537771"/>
                <a:gd name="connsiteY9" fmla="*/ 72152 h 83281"/>
                <a:gd name="connsiteX10" fmla="*/ 180158 w 2537771"/>
                <a:gd name="connsiteY10" fmla="*/ 48557 h 83281"/>
                <a:gd name="connsiteX11" fmla="*/ 93392 w 2537771"/>
                <a:gd name="connsiteY11" fmla="*/ 83281 h 83281"/>
                <a:gd name="connsiteX12" fmla="*/ 0 w 2537771"/>
                <a:gd name="connsiteY12" fmla="*/ 1369 h 83281"/>
                <a:gd name="connsiteX0" fmla="*/ 2537771 w 2537771"/>
                <a:gd name="connsiteY0" fmla="*/ 12613 h 81912"/>
                <a:gd name="connsiteX1" fmla="*/ 2191592 w 2537771"/>
                <a:gd name="connsiteY1" fmla="*/ 39967 h 81912"/>
                <a:gd name="connsiteX2" fmla="*/ 2086358 w 2537771"/>
                <a:gd name="connsiteY2" fmla="*/ 35762 h 81912"/>
                <a:gd name="connsiteX3" fmla="*/ 1604819 w 2537771"/>
                <a:gd name="connsiteY3" fmla="*/ 70634 h 81912"/>
                <a:gd name="connsiteX4" fmla="*/ 1365106 w 2537771"/>
                <a:gd name="connsiteY4" fmla="*/ 50948 h 81912"/>
                <a:gd name="connsiteX5" fmla="*/ 1188657 w 2537771"/>
                <a:gd name="connsiteY5" fmla="*/ 70338 h 81912"/>
                <a:gd name="connsiteX6" fmla="*/ 960259 w 2537771"/>
                <a:gd name="connsiteY6" fmla="*/ 78301 h 81912"/>
                <a:gd name="connsiteX7" fmla="*/ 747671 w 2537771"/>
                <a:gd name="connsiteY7" fmla="*/ 59060 h 81912"/>
                <a:gd name="connsiteX8" fmla="*/ 526070 w 2537771"/>
                <a:gd name="connsiteY8" fmla="*/ 31855 h 81912"/>
                <a:gd name="connsiteX9" fmla="*/ 254643 w 2537771"/>
                <a:gd name="connsiteY9" fmla="*/ 70783 h 81912"/>
                <a:gd name="connsiteX10" fmla="*/ 180158 w 2537771"/>
                <a:gd name="connsiteY10" fmla="*/ 47188 h 81912"/>
                <a:gd name="connsiteX11" fmla="*/ 93392 w 2537771"/>
                <a:gd name="connsiteY11" fmla="*/ 81912 h 81912"/>
                <a:gd name="connsiteX12" fmla="*/ 0 w 2537771"/>
                <a:gd name="connsiteY12" fmla="*/ 0 h 81912"/>
                <a:gd name="connsiteX0" fmla="*/ 2537771 w 2537771"/>
                <a:gd name="connsiteY0" fmla="*/ 12613 h 81912"/>
                <a:gd name="connsiteX1" fmla="*/ 2191592 w 2537771"/>
                <a:gd name="connsiteY1" fmla="*/ 39967 h 81912"/>
                <a:gd name="connsiteX2" fmla="*/ 2054548 w 2537771"/>
                <a:gd name="connsiteY2" fmla="*/ 27946 h 81912"/>
                <a:gd name="connsiteX3" fmla="*/ 1604819 w 2537771"/>
                <a:gd name="connsiteY3" fmla="*/ 70634 h 81912"/>
                <a:gd name="connsiteX4" fmla="*/ 1365106 w 2537771"/>
                <a:gd name="connsiteY4" fmla="*/ 50948 h 81912"/>
                <a:gd name="connsiteX5" fmla="*/ 1188657 w 2537771"/>
                <a:gd name="connsiteY5" fmla="*/ 70338 h 81912"/>
                <a:gd name="connsiteX6" fmla="*/ 960259 w 2537771"/>
                <a:gd name="connsiteY6" fmla="*/ 78301 h 81912"/>
                <a:gd name="connsiteX7" fmla="*/ 747671 w 2537771"/>
                <a:gd name="connsiteY7" fmla="*/ 59060 h 81912"/>
                <a:gd name="connsiteX8" fmla="*/ 526070 w 2537771"/>
                <a:gd name="connsiteY8" fmla="*/ 31855 h 81912"/>
                <a:gd name="connsiteX9" fmla="*/ 254643 w 2537771"/>
                <a:gd name="connsiteY9" fmla="*/ 70783 h 81912"/>
                <a:gd name="connsiteX10" fmla="*/ 180158 w 2537771"/>
                <a:gd name="connsiteY10" fmla="*/ 47188 h 81912"/>
                <a:gd name="connsiteX11" fmla="*/ 93392 w 2537771"/>
                <a:gd name="connsiteY11" fmla="*/ 81912 h 81912"/>
                <a:gd name="connsiteX12" fmla="*/ 0 w 2537771"/>
                <a:gd name="connsiteY12" fmla="*/ 0 h 81912"/>
                <a:gd name="connsiteX0" fmla="*/ 2537771 w 2537771"/>
                <a:gd name="connsiteY0" fmla="*/ 12613 h 79392"/>
                <a:gd name="connsiteX1" fmla="*/ 2191592 w 2537771"/>
                <a:gd name="connsiteY1" fmla="*/ 39967 h 79392"/>
                <a:gd name="connsiteX2" fmla="*/ 2054548 w 2537771"/>
                <a:gd name="connsiteY2" fmla="*/ 27946 h 79392"/>
                <a:gd name="connsiteX3" fmla="*/ 1604819 w 2537771"/>
                <a:gd name="connsiteY3" fmla="*/ 70634 h 79392"/>
                <a:gd name="connsiteX4" fmla="*/ 1365106 w 2537771"/>
                <a:gd name="connsiteY4" fmla="*/ 50948 h 79392"/>
                <a:gd name="connsiteX5" fmla="*/ 1188657 w 2537771"/>
                <a:gd name="connsiteY5" fmla="*/ 70338 h 79392"/>
                <a:gd name="connsiteX6" fmla="*/ 960259 w 2537771"/>
                <a:gd name="connsiteY6" fmla="*/ 78301 h 79392"/>
                <a:gd name="connsiteX7" fmla="*/ 747671 w 2537771"/>
                <a:gd name="connsiteY7" fmla="*/ 59060 h 79392"/>
                <a:gd name="connsiteX8" fmla="*/ 526070 w 2537771"/>
                <a:gd name="connsiteY8" fmla="*/ 31855 h 79392"/>
                <a:gd name="connsiteX9" fmla="*/ 254643 w 2537771"/>
                <a:gd name="connsiteY9" fmla="*/ 70783 h 79392"/>
                <a:gd name="connsiteX10" fmla="*/ 180158 w 2537771"/>
                <a:gd name="connsiteY10" fmla="*/ 47188 h 79392"/>
                <a:gd name="connsiteX11" fmla="*/ 105320 w 2537771"/>
                <a:gd name="connsiteY11" fmla="*/ 62373 h 79392"/>
                <a:gd name="connsiteX12" fmla="*/ 0 w 2537771"/>
                <a:gd name="connsiteY12" fmla="*/ 0 h 79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37771" h="79392">
                  <a:moveTo>
                    <a:pt x="2537771" y="12613"/>
                  </a:moveTo>
                  <a:cubicBezTo>
                    <a:pt x="2372259" y="-2434"/>
                    <a:pt x="2272129" y="37412"/>
                    <a:pt x="2191592" y="39967"/>
                  </a:cubicBezTo>
                  <a:cubicBezTo>
                    <a:pt x="2111055" y="42522"/>
                    <a:pt x="2152344" y="22835"/>
                    <a:pt x="2054548" y="27946"/>
                  </a:cubicBezTo>
                  <a:cubicBezTo>
                    <a:pt x="1956753" y="33057"/>
                    <a:pt x="2056264" y="56072"/>
                    <a:pt x="1604819" y="70634"/>
                  </a:cubicBezTo>
                  <a:cubicBezTo>
                    <a:pt x="1524915" y="64072"/>
                    <a:pt x="1434466" y="50997"/>
                    <a:pt x="1365106" y="50948"/>
                  </a:cubicBezTo>
                  <a:cubicBezTo>
                    <a:pt x="1295746" y="50899"/>
                    <a:pt x="1256132" y="65779"/>
                    <a:pt x="1188657" y="70338"/>
                  </a:cubicBezTo>
                  <a:cubicBezTo>
                    <a:pt x="1121183" y="74897"/>
                    <a:pt x="1114588" y="82159"/>
                    <a:pt x="960259" y="78301"/>
                  </a:cubicBezTo>
                  <a:cubicBezTo>
                    <a:pt x="937110" y="70585"/>
                    <a:pt x="820036" y="66801"/>
                    <a:pt x="747671" y="59060"/>
                  </a:cubicBezTo>
                  <a:cubicBezTo>
                    <a:pt x="675306" y="51319"/>
                    <a:pt x="608241" y="29901"/>
                    <a:pt x="526070" y="31855"/>
                  </a:cubicBezTo>
                  <a:cubicBezTo>
                    <a:pt x="443899" y="33809"/>
                    <a:pt x="312295" y="68228"/>
                    <a:pt x="254643" y="70783"/>
                  </a:cubicBezTo>
                  <a:cubicBezTo>
                    <a:pt x="196991" y="73338"/>
                    <a:pt x="205045" y="48590"/>
                    <a:pt x="180158" y="47188"/>
                  </a:cubicBezTo>
                  <a:cubicBezTo>
                    <a:pt x="155271" y="45786"/>
                    <a:pt x="113036" y="50798"/>
                    <a:pt x="105320" y="62373"/>
                  </a:cubicBezTo>
                  <a:cubicBezTo>
                    <a:pt x="49008" y="38977"/>
                    <a:pt x="8599" y="82012"/>
                    <a:pt x="0" y="0"/>
                  </a:cubicBezTo>
                </a:path>
              </a:pathLst>
            </a:custGeom>
            <a:noFill/>
            <a:ln w="34925" cmpd="dbl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23" name="Freeform 118"/>
            <p:cNvSpPr>
              <a:spLocks noEditPoints="1"/>
            </p:cNvSpPr>
            <p:nvPr/>
          </p:nvSpPr>
          <p:spPr bwMode="auto">
            <a:xfrm flipH="1">
              <a:off x="10124063" y="5530041"/>
              <a:ext cx="1513841" cy="619089"/>
            </a:xfrm>
            <a:custGeom>
              <a:avLst/>
              <a:gdLst>
                <a:gd name="T0" fmla="*/ 250 w 257"/>
                <a:gd name="T1" fmla="*/ 87 h 92"/>
                <a:gd name="T2" fmla="*/ 215 w 257"/>
                <a:gd name="T3" fmla="*/ 84 h 92"/>
                <a:gd name="T4" fmla="*/ 204 w 257"/>
                <a:gd name="T5" fmla="*/ 87 h 92"/>
                <a:gd name="T6" fmla="*/ 146 w 257"/>
                <a:gd name="T7" fmla="*/ 88 h 92"/>
                <a:gd name="T8" fmla="*/ 116 w 257"/>
                <a:gd name="T9" fmla="*/ 85 h 92"/>
                <a:gd name="T10" fmla="*/ 54 w 257"/>
                <a:gd name="T11" fmla="*/ 54 h 92"/>
                <a:gd name="T12" fmla="*/ 2 w 257"/>
                <a:gd name="T13" fmla="*/ 30 h 92"/>
                <a:gd name="T14" fmla="*/ 16 w 257"/>
                <a:gd name="T15" fmla="*/ 0 h 92"/>
                <a:gd name="T16" fmla="*/ 42 w 257"/>
                <a:gd name="T17" fmla="*/ 12 h 92"/>
                <a:gd name="T18" fmla="*/ 78 w 257"/>
                <a:gd name="T19" fmla="*/ 31 h 92"/>
                <a:gd name="T20" fmla="*/ 134 w 257"/>
                <a:gd name="T21" fmla="*/ 61 h 92"/>
                <a:gd name="T22" fmla="*/ 171 w 257"/>
                <a:gd name="T23" fmla="*/ 84 h 92"/>
                <a:gd name="T24" fmla="*/ 186 w 257"/>
                <a:gd name="T25" fmla="*/ 72 h 92"/>
                <a:gd name="T26" fmla="*/ 206 w 257"/>
                <a:gd name="T27" fmla="*/ 71 h 92"/>
                <a:gd name="T28" fmla="*/ 225 w 257"/>
                <a:gd name="T29" fmla="*/ 79 h 92"/>
                <a:gd name="T30" fmla="*/ 254 w 257"/>
                <a:gd name="T31" fmla="*/ 82 h 92"/>
                <a:gd name="T32" fmla="*/ 237 w 257"/>
                <a:gd name="T33" fmla="*/ 80 h 92"/>
                <a:gd name="T34" fmla="*/ 217 w 257"/>
                <a:gd name="T35" fmla="*/ 82 h 92"/>
                <a:gd name="T36" fmla="*/ 244 w 257"/>
                <a:gd name="T37" fmla="*/ 82 h 92"/>
                <a:gd name="T38" fmla="*/ 187 w 257"/>
                <a:gd name="T39" fmla="*/ 70 h 92"/>
                <a:gd name="T40" fmla="*/ 188 w 257"/>
                <a:gd name="T41" fmla="*/ 86 h 92"/>
                <a:gd name="T42" fmla="*/ 158 w 257"/>
                <a:gd name="T43" fmla="*/ 84 h 92"/>
                <a:gd name="T44" fmla="*/ 172 w 257"/>
                <a:gd name="T45" fmla="*/ 87 h 92"/>
                <a:gd name="T46" fmla="*/ 195 w 257"/>
                <a:gd name="T47" fmla="*/ 74 h 92"/>
                <a:gd name="T48" fmla="*/ 202 w 257"/>
                <a:gd name="T49" fmla="*/ 72 h 92"/>
                <a:gd name="T50" fmla="*/ 211 w 257"/>
                <a:gd name="T51" fmla="*/ 78 h 92"/>
                <a:gd name="T52" fmla="*/ 148 w 257"/>
                <a:gd name="T53" fmla="*/ 85 h 92"/>
                <a:gd name="T54" fmla="*/ 132 w 257"/>
                <a:gd name="T55" fmla="*/ 72 h 92"/>
                <a:gd name="T56" fmla="*/ 139 w 257"/>
                <a:gd name="T57" fmla="*/ 85 h 92"/>
                <a:gd name="T58" fmla="*/ 122 w 257"/>
                <a:gd name="T59" fmla="*/ 58 h 92"/>
                <a:gd name="T60" fmla="*/ 130 w 257"/>
                <a:gd name="T61" fmla="*/ 71 h 92"/>
                <a:gd name="T62" fmla="*/ 70 w 257"/>
                <a:gd name="T63" fmla="*/ 56 h 92"/>
                <a:gd name="T64" fmla="*/ 110 w 257"/>
                <a:gd name="T65" fmla="*/ 76 h 92"/>
                <a:gd name="T66" fmla="*/ 120 w 257"/>
                <a:gd name="T67" fmla="*/ 57 h 92"/>
                <a:gd name="T68" fmla="*/ 74 w 257"/>
                <a:gd name="T69" fmla="*/ 31 h 92"/>
                <a:gd name="T70" fmla="*/ 111 w 257"/>
                <a:gd name="T71" fmla="*/ 55 h 92"/>
                <a:gd name="T72" fmla="*/ 91 w 257"/>
                <a:gd name="T73" fmla="*/ 60 h 92"/>
                <a:gd name="T74" fmla="*/ 53 w 257"/>
                <a:gd name="T75" fmla="*/ 37 h 92"/>
                <a:gd name="T76" fmla="*/ 34 w 257"/>
                <a:gd name="T77" fmla="*/ 10 h 92"/>
                <a:gd name="T78" fmla="*/ 112 w 257"/>
                <a:gd name="T79" fmla="*/ 59 h 92"/>
                <a:gd name="T80" fmla="*/ 77 w 257"/>
                <a:gd name="T81" fmla="*/ 39 h 92"/>
                <a:gd name="T82" fmla="*/ 49 w 257"/>
                <a:gd name="T83" fmla="*/ 22 h 92"/>
                <a:gd name="T84" fmla="*/ 58 w 257"/>
                <a:gd name="T85" fmla="*/ 39 h 92"/>
                <a:gd name="T86" fmla="*/ 113 w 257"/>
                <a:gd name="T87" fmla="*/ 60 h 92"/>
                <a:gd name="T88" fmla="*/ 110 w 257"/>
                <a:gd name="T89" fmla="*/ 78 h 92"/>
                <a:gd name="T90" fmla="*/ 67 w 257"/>
                <a:gd name="T91" fmla="*/ 57 h 92"/>
                <a:gd name="T92" fmla="*/ 21 w 257"/>
                <a:gd name="T93" fmla="*/ 38 h 92"/>
                <a:gd name="T94" fmla="*/ 102 w 257"/>
                <a:gd name="T95" fmla="*/ 75 h 92"/>
                <a:gd name="T96" fmla="*/ 32 w 257"/>
                <a:gd name="T97" fmla="*/ 8 h 92"/>
                <a:gd name="T98" fmla="*/ 18 w 257"/>
                <a:gd name="T99" fmla="*/ 37 h 92"/>
                <a:gd name="T100" fmla="*/ 8 w 257"/>
                <a:gd name="T101" fmla="*/ 9 h 92"/>
                <a:gd name="T102" fmla="*/ 7 w 257"/>
                <a:gd name="T103" fmla="*/ 28 h 92"/>
                <a:gd name="T104" fmla="*/ 20 w 257"/>
                <a:gd name="T105" fmla="*/ 4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57" h="92">
                  <a:moveTo>
                    <a:pt x="256" y="83"/>
                  </a:moveTo>
                  <a:cubicBezTo>
                    <a:pt x="256" y="84"/>
                    <a:pt x="257" y="87"/>
                    <a:pt x="256" y="89"/>
                  </a:cubicBezTo>
                  <a:cubicBezTo>
                    <a:pt x="253" y="89"/>
                    <a:pt x="253" y="88"/>
                    <a:pt x="250" y="87"/>
                  </a:cubicBezTo>
                  <a:cubicBezTo>
                    <a:pt x="244" y="86"/>
                    <a:pt x="238" y="83"/>
                    <a:pt x="231" y="84"/>
                  </a:cubicBezTo>
                  <a:cubicBezTo>
                    <a:pt x="229" y="84"/>
                    <a:pt x="227" y="86"/>
                    <a:pt x="225" y="86"/>
                  </a:cubicBezTo>
                  <a:cubicBezTo>
                    <a:pt x="221" y="86"/>
                    <a:pt x="219" y="84"/>
                    <a:pt x="215" y="84"/>
                  </a:cubicBezTo>
                  <a:cubicBezTo>
                    <a:pt x="212" y="82"/>
                    <a:pt x="208" y="79"/>
                    <a:pt x="205" y="76"/>
                  </a:cubicBezTo>
                  <a:cubicBezTo>
                    <a:pt x="206" y="79"/>
                    <a:pt x="208" y="81"/>
                    <a:pt x="208" y="84"/>
                  </a:cubicBezTo>
                  <a:cubicBezTo>
                    <a:pt x="207" y="86"/>
                    <a:pt x="205" y="86"/>
                    <a:pt x="204" y="87"/>
                  </a:cubicBezTo>
                  <a:cubicBezTo>
                    <a:pt x="196" y="87"/>
                    <a:pt x="189" y="90"/>
                    <a:pt x="183" y="91"/>
                  </a:cubicBezTo>
                  <a:cubicBezTo>
                    <a:pt x="172" y="91"/>
                    <a:pt x="163" y="85"/>
                    <a:pt x="152" y="86"/>
                  </a:cubicBezTo>
                  <a:cubicBezTo>
                    <a:pt x="150" y="87"/>
                    <a:pt x="148" y="88"/>
                    <a:pt x="146" y="88"/>
                  </a:cubicBezTo>
                  <a:cubicBezTo>
                    <a:pt x="142" y="88"/>
                    <a:pt x="138" y="87"/>
                    <a:pt x="134" y="87"/>
                  </a:cubicBezTo>
                  <a:cubicBezTo>
                    <a:pt x="130" y="87"/>
                    <a:pt x="125" y="86"/>
                    <a:pt x="121" y="86"/>
                  </a:cubicBezTo>
                  <a:cubicBezTo>
                    <a:pt x="119" y="87"/>
                    <a:pt x="117" y="87"/>
                    <a:pt x="116" y="85"/>
                  </a:cubicBezTo>
                  <a:cubicBezTo>
                    <a:pt x="105" y="79"/>
                    <a:pt x="94" y="73"/>
                    <a:pt x="83" y="67"/>
                  </a:cubicBezTo>
                  <a:cubicBezTo>
                    <a:pt x="79" y="65"/>
                    <a:pt x="76" y="63"/>
                    <a:pt x="72" y="61"/>
                  </a:cubicBezTo>
                  <a:cubicBezTo>
                    <a:pt x="66" y="59"/>
                    <a:pt x="60" y="57"/>
                    <a:pt x="54" y="54"/>
                  </a:cubicBezTo>
                  <a:cubicBezTo>
                    <a:pt x="43" y="49"/>
                    <a:pt x="31" y="46"/>
                    <a:pt x="21" y="40"/>
                  </a:cubicBezTo>
                  <a:cubicBezTo>
                    <a:pt x="17" y="38"/>
                    <a:pt x="12" y="36"/>
                    <a:pt x="8" y="34"/>
                  </a:cubicBezTo>
                  <a:cubicBezTo>
                    <a:pt x="6" y="32"/>
                    <a:pt x="4" y="32"/>
                    <a:pt x="2" y="30"/>
                  </a:cubicBezTo>
                  <a:cubicBezTo>
                    <a:pt x="1" y="28"/>
                    <a:pt x="0" y="26"/>
                    <a:pt x="0" y="24"/>
                  </a:cubicBezTo>
                  <a:cubicBezTo>
                    <a:pt x="0" y="18"/>
                    <a:pt x="5" y="9"/>
                    <a:pt x="8" y="5"/>
                  </a:cubicBezTo>
                  <a:cubicBezTo>
                    <a:pt x="10" y="3"/>
                    <a:pt x="13" y="1"/>
                    <a:pt x="16" y="0"/>
                  </a:cubicBezTo>
                  <a:cubicBezTo>
                    <a:pt x="17" y="0"/>
                    <a:pt x="19" y="0"/>
                    <a:pt x="20" y="0"/>
                  </a:cubicBezTo>
                  <a:cubicBezTo>
                    <a:pt x="26" y="3"/>
                    <a:pt x="33" y="7"/>
                    <a:pt x="39" y="10"/>
                  </a:cubicBezTo>
                  <a:cubicBezTo>
                    <a:pt x="40" y="11"/>
                    <a:pt x="41" y="11"/>
                    <a:pt x="42" y="12"/>
                  </a:cubicBezTo>
                  <a:cubicBezTo>
                    <a:pt x="45" y="13"/>
                    <a:pt x="48" y="15"/>
                    <a:pt x="52" y="17"/>
                  </a:cubicBezTo>
                  <a:cubicBezTo>
                    <a:pt x="58" y="20"/>
                    <a:pt x="64" y="23"/>
                    <a:pt x="70" y="26"/>
                  </a:cubicBezTo>
                  <a:cubicBezTo>
                    <a:pt x="73" y="28"/>
                    <a:pt x="75" y="30"/>
                    <a:pt x="78" y="31"/>
                  </a:cubicBezTo>
                  <a:cubicBezTo>
                    <a:pt x="91" y="39"/>
                    <a:pt x="104" y="46"/>
                    <a:pt x="117" y="53"/>
                  </a:cubicBezTo>
                  <a:cubicBezTo>
                    <a:pt x="120" y="55"/>
                    <a:pt x="123" y="56"/>
                    <a:pt x="126" y="57"/>
                  </a:cubicBezTo>
                  <a:cubicBezTo>
                    <a:pt x="128" y="59"/>
                    <a:pt x="131" y="61"/>
                    <a:pt x="134" y="61"/>
                  </a:cubicBezTo>
                  <a:cubicBezTo>
                    <a:pt x="139" y="68"/>
                    <a:pt x="145" y="74"/>
                    <a:pt x="150" y="82"/>
                  </a:cubicBezTo>
                  <a:cubicBezTo>
                    <a:pt x="153" y="81"/>
                    <a:pt x="157" y="82"/>
                    <a:pt x="162" y="82"/>
                  </a:cubicBezTo>
                  <a:cubicBezTo>
                    <a:pt x="165" y="82"/>
                    <a:pt x="168" y="83"/>
                    <a:pt x="171" y="84"/>
                  </a:cubicBezTo>
                  <a:cubicBezTo>
                    <a:pt x="176" y="84"/>
                    <a:pt x="181" y="84"/>
                    <a:pt x="185" y="84"/>
                  </a:cubicBezTo>
                  <a:cubicBezTo>
                    <a:pt x="191" y="85"/>
                    <a:pt x="196" y="83"/>
                    <a:pt x="200" y="80"/>
                  </a:cubicBezTo>
                  <a:cubicBezTo>
                    <a:pt x="198" y="75"/>
                    <a:pt x="188" y="78"/>
                    <a:pt x="186" y="72"/>
                  </a:cubicBezTo>
                  <a:cubicBezTo>
                    <a:pt x="185" y="67"/>
                    <a:pt x="190" y="65"/>
                    <a:pt x="195" y="66"/>
                  </a:cubicBezTo>
                  <a:cubicBezTo>
                    <a:pt x="196" y="66"/>
                    <a:pt x="197" y="66"/>
                    <a:pt x="198" y="67"/>
                  </a:cubicBezTo>
                  <a:cubicBezTo>
                    <a:pt x="201" y="68"/>
                    <a:pt x="203" y="70"/>
                    <a:pt x="206" y="71"/>
                  </a:cubicBezTo>
                  <a:cubicBezTo>
                    <a:pt x="208" y="73"/>
                    <a:pt x="211" y="76"/>
                    <a:pt x="213" y="77"/>
                  </a:cubicBezTo>
                  <a:cubicBezTo>
                    <a:pt x="214" y="78"/>
                    <a:pt x="216" y="78"/>
                    <a:pt x="218" y="79"/>
                  </a:cubicBezTo>
                  <a:cubicBezTo>
                    <a:pt x="221" y="80"/>
                    <a:pt x="222" y="80"/>
                    <a:pt x="225" y="79"/>
                  </a:cubicBezTo>
                  <a:cubicBezTo>
                    <a:pt x="228" y="79"/>
                    <a:pt x="232" y="78"/>
                    <a:pt x="235" y="78"/>
                  </a:cubicBezTo>
                  <a:cubicBezTo>
                    <a:pt x="238" y="78"/>
                    <a:pt x="242" y="80"/>
                    <a:pt x="246" y="81"/>
                  </a:cubicBezTo>
                  <a:cubicBezTo>
                    <a:pt x="249" y="82"/>
                    <a:pt x="253" y="82"/>
                    <a:pt x="254" y="82"/>
                  </a:cubicBezTo>
                  <a:cubicBezTo>
                    <a:pt x="255" y="83"/>
                    <a:pt x="255" y="82"/>
                    <a:pt x="256" y="83"/>
                  </a:cubicBezTo>
                  <a:close/>
                  <a:moveTo>
                    <a:pt x="244" y="82"/>
                  </a:moveTo>
                  <a:cubicBezTo>
                    <a:pt x="242" y="82"/>
                    <a:pt x="239" y="81"/>
                    <a:pt x="237" y="80"/>
                  </a:cubicBezTo>
                  <a:cubicBezTo>
                    <a:pt x="231" y="80"/>
                    <a:pt x="226" y="82"/>
                    <a:pt x="221" y="82"/>
                  </a:cubicBezTo>
                  <a:cubicBezTo>
                    <a:pt x="217" y="81"/>
                    <a:pt x="215" y="80"/>
                    <a:pt x="212" y="79"/>
                  </a:cubicBezTo>
                  <a:cubicBezTo>
                    <a:pt x="213" y="80"/>
                    <a:pt x="215" y="82"/>
                    <a:pt x="217" y="82"/>
                  </a:cubicBezTo>
                  <a:cubicBezTo>
                    <a:pt x="223" y="84"/>
                    <a:pt x="227" y="82"/>
                    <a:pt x="232" y="82"/>
                  </a:cubicBezTo>
                  <a:cubicBezTo>
                    <a:pt x="241" y="81"/>
                    <a:pt x="247" y="85"/>
                    <a:pt x="254" y="86"/>
                  </a:cubicBezTo>
                  <a:cubicBezTo>
                    <a:pt x="254" y="82"/>
                    <a:pt x="249" y="83"/>
                    <a:pt x="244" y="82"/>
                  </a:cubicBezTo>
                  <a:close/>
                  <a:moveTo>
                    <a:pt x="205" y="74"/>
                  </a:moveTo>
                  <a:cubicBezTo>
                    <a:pt x="204" y="71"/>
                    <a:pt x="201" y="70"/>
                    <a:pt x="198" y="69"/>
                  </a:cubicBezTo>
                  <a:cubicBezTo>
                    <a:pt x="195" y="68"/>
                    <a:pt x="188" y="65"/>
                    <a:pt x="187" y="70"/>
                  </a:cubicBezTo>
                  <a:cubicBezTo>
                    <a:pt x="187" y="75"/>
                    <a:pt x="194" y="74"/>
                    <a:pt x="198" y="76"/>
                  </a:cubicBezTo>
                  <a:cubicBezTo>
                    <a:pt x="200" y="76"/>
                    <a:pt x="203" y="79"/>
                    <a:pt x="203" y="81"/>
                  </a:cubicBezTo>
                  <a:cubicBezTo>
                    <a:pt x="202" y="83"/>
                    <a:pt x="192" y="86"/>
                    <a:pt x="188" y="86"/>
                  </a:cubicBezTo>
                  <a:cubicBezTo>
                    <a:pt x="183" y="86"/>
                    <a:pt x="178" y="86"/>
                    <a:pt x="174" y="85"/>
                  </a:cubicBezTo>
                  <a:cubicBezTo>
                    <a:pt x="170" y="85"/>
                    <a:pt x="165" y="83"/>
                    <a:pt x="161" y="83"/>
                  </a:cubicBezTo>
                  <a:cubicBezTo>
                    <a:pt x="160" y="83"/>
                    <a:pt x="159" y="84"/>
                    <a:pt x="158" y="84"/>
                  </a:cubicBezTo>
                  <a:cubicBezTo>
                    <a:pt x="155" y="83"/>
                    <a:pt x="152" y="82"/>
                    <a:pt x="151" y="85"/>
                  </a:cubicBezTo>
                  <a:cubicBezTo>
                    <a:pt x="155" y="85"/>
                    <a:pt x="160" y="85"/>
                    <a:pt x="164" y="85"/>
                  </a:cubicBezTo>
                  <a:cubicBezTo>
                    <a:pt x="167" y="86"/>
                    <a:pt x="169" y="88"/>
                    <a:pt x="172" y="87"/>
                  </a:cubicBezTo>
                  <a:cubicBezTo>
                    <a:pt x="184" y="92"/>
                    <a:pt x="193" y="85"/>
                    <a:pt x="205" y="85"/>
                  </a:cubicBezTo>
                  <a:cubicBezTo>
                    <a:pt x="208" y="82"/>
                    <a:pt x="204" y="79"/>
                    <a:pt x="203" y="77"/>
                  </a:cubicBezTo>
                  <a:cubicBezTo>
                    <a:pt x="200" y="76"/>
                    <a:pt x="198" y="74"/>
                    <a:pt x="195" y="74"/>
                  </a:cubicBezTo>
                  <a:cubicBezTo>
                    <a:pt x="195" y="73"/>
                    <a:pt x="195" y="73"/>
                    <a:pt x="195" y="73"/>
                  </a:cubicBezTo>
                  <a:cubicBezTo>
                    <a:pt x="193" y="73"/>
                    <a:pt x="192" y="72"/>
                    <a:pt x="193" y="70"/>
                  </a:cubicBezTo>
                  <a:cubicBezTo>
                    <a:pt x="197" y="68"/>
                    <a:pt x="200" y="72"/>
                    <a:pt x="202" y="72"/>
                  </a:cubicBezTo>
                  <a:cubicBezTo>
                    <a:pt x="203" y="73"/>
                    <a:pt x="205" y="74"/>
                    <a:pt x="207" y="75"/>
                  </a:cubicBezTo>
                  <a:cubicBezTo>
                    <a:pt x="208" y="76"/>
                    <a:pt x="210" y="78"/>
                    <a:pt x="212" y="78"/>
                  </a:cubicBezTo>
                  <a:cubicBezTo>
                    <a:pt x="211" y="78"/>
                    <a:pt x="211" y="78"/>
                    <a:pt x="211" y="78"/>
                  </a:cubicBezTo>
                  <a:cubicBezTo>
                    <a:pt x="209" y="76"/>
                    <a:pt x="208" y="74"/>
                    <a:pt x="205" y="74"/>
                  </a:cubicBezTo>
                  <a:close/>
                  <a:moveTo>
                    <a:pt x="139" y="85"/>
                  </a:moveTo>
                  <a:cubicBezTo>
                    <a:pt x="142" y="85"/>
                    <a:pt x="147" y="87"/>
                    <a:pt x="148" y="85"/>
                  </a:cubicBezTo>
                  <a:cubicBezTo>
                    <a:pt x="148" y="84"/>
                    <a:pt x="148" y="84"/>
                    <a:pt x="148" y="84"/>
                  </a:cubicBezTo>
                  <a:cubicBezTo>
                    <a:pt x="144" y="77"/>
                    <a:pt x="140" y="69"/>
                    <a:pt x="133" y="64"/>
                  </a:cubicBezTo>
                  <a:cubicBezTo>
                    <a:pt x="132" y="67"/>
                    <a:pt x="133" y="69"/>
                    <a:pt x="132" y="72"/>
                  </a:cubicBezTo>
                  <a:cubicBezTo>
                    <a:pt x="132" y="77"/>
                    <a:pt x="128" y="80"/>
                    <a:pt x="126" y="83"/>
                  </a:cubicBezTo>
                  <a:cubicBezTo>
                    <a:pt x="125" y="83"/>
                    <a:pt x="123" y="84"/>
                    <a:pt x="124" y="85"/>
                  </a:cubicBezTo>
                  <a:cubicBezTo>
                    <a:pt x="128" y="85"/>
                    <a:pt x="134" y="84"/>
                    <a:pt x="139" y="85"/>
                  </a:cubicBezTo>
                  <a:close/>
                  <a:moveTo>
                    <a:pt x="130" y="71"/>
                  </a:moveTo>
                  <a:cubicBezTo>
                    <a:pt x="131" y="68"/>
                    <a:pt x="131" y="65"/>
                    <a:pt x="130" y="62"/>
                  </a:cubicBezTo>
                  <a:cubicBezTo>
                    <a:pt x="127" y="61"/>
                    <a:pt x="125" y="58"/>
                    <a:pt x="122" y="58"/>
                  </a:cubicBezTo>
                  <a:cubicBezTo>
                    <a:pt x="123" y="68"/>
                    <a:pt x="120" y="76"/>
                    <a:pt x="112" y="80"/>
                  </a:cubicBezTo>
                  <a:cubicBezTo>
                    <a:pt x="114" y="82"/>
                    <a:pt x="117" y="83"/>
                    <a:pt x="120" y="84"/>
                  </a:cubicBezTo>
                  <a:cubicBezTo>
                    <a:pt x="124" y="81"/>
                    <a:pt x="130" y="78"/>
                    <a:pt x="130" y="71"/>
                  </a:cubicBezTo>
                  <a:close/>
                  <a:moveTo>
                    <a:pt x="41" y="41"/>
                  </a:moveTo>
                  <a:cubicBezTo>
                    <a:pt x="45" y="43"/>
                    <a:pt x="49" y="45"/>
                    <a:pt x="54" y="47"/>
                  </a:cubicBezTo>
                  <a:cubicBezTo>
                    <a:pt x="59" y="50"/>
                    <a:pt x="64" y="54"/>
                    <a:pt x="70" y="56"/>
                  </a:cubicBezTo>
                  <a:cubicBezTo>
                    <a:pt x="75" y="58"/>
                    <a:pt x="80" y="61"/>
                    <a:pt x="86" y="64"/>
                  </a:cubicBezTo>
                  <a:cubicBezTo>
                    <a:pt x="91" y="66"/>
                    <a:pt x="96" y="69"/>
                    <a:pt x="102" y="71"/>
                  </a:cubicBezTo>
                  <a:cubicBezTo>
                    <a:pt x="105" y="73"/>
                    <a:pt x="108" y="75"/>
                    <a:pt x="110" y="76"/>
                  </a:cubicBezTo>
                  <a:cubicBezTo>
                    <a:pt x="111" y="76"/>
                    <a:pt x="113" y="76"/>
                    <a:pt x="113" y="76"/>
                  </a:cubicBezTo>
                  <a:cubicBezTo>
                    <a:pt x="115" y="76"/>
                    <a:pt x="118" y="73"/>
                    <a:pt x="119" y="71"/>
                  </a:cubicBezTo>
                  <a:cubicBezTo>
                    <a:pt x="121" y="66"/>
                    <a:pt x="121" y="61"/>
                    <a:pt x="120" y="57"/>
                  </a:cubicBezTo>
                  <a:cubicBezTo>
                    <a:pt x="112" y="52"/>
                    <a:pt x="104" y="48"/>
                    <a:pt x="97" y="44"/>
                  </a:cubicBezTo>
                  <a:cubicBezTo>
                    <a:pt x="94" y="43"/>
                    <a:pt x="92" y="41"/>
                    <a:pt x="89" y="39"/>
                  </a:cubicBezTo>
                  <a:cubicBezTo>
                    <a:pt x="84" y="37"/>
                    <a:pt x="79" y="34"/>
                    <a:pt x="74" y="31"/>
                  </a:cubicBezTo>
                  <a:cubicBezTo>
                    <a:pt x="68" y="28"/>
                    <a:pt x="62" y="24"/>
                    <a:pt x="56" y="21"/>
                  </a:cubicBezTo>
                  <a:cubicBezTo>
                    <a:pt x="55" y="21"/>
                    <a:pt x="54" y="20"/>
                    <a:pt x="53" y="20"/>
                  </a:cubicBezTo>
                  <a:cubicBezTo>
                    <a:pt x="71" y="34"/>
                    <a:pt x="90" y="45"/>
                    <a:pt x="111" y="55"/>
                  </a:cubicBezTo>
                  <a:cubicBezTo>
                    <a:pt x="111" y="56"/>
                    <a:pt x="112" y="56"/>
                    <a:pt x="113" y="56"/>
                  </a:cubicBezTo>
                  <a:cubicBezTo>
                    <a:pt x="113" y="58"/>
                    <a:pt x="114" y="59"/>
                    <a:pt x="115" y="60"/>
                  </a:cubicBezTo>
                  <a:cubicBezTo>
                    <a:pt x="112" y="70"/>
                    <a:pt x="98" y="64"/>
                    <a:pt x="91" y="60"/>
                  </a:cubicBezTo>
                  <a:cubicBezTo>
                    <a:pt x="84" y="57"/>
                    <a:pt x="77" y="53"/>
                    <a:pt x="70" y="49"/>
                  </a:cubicBezTo>
                  <a:cubicBezTo>
                    <a:pt x="66" y="47"/>
                    <a:pt x="62" y="45"/>
                    <a:pt x="60" y="43"/>
                  </a:cubicBezTo>
                  <a:cubicBezTo>
                    <a:pt x="58" y="42"/>
                    <a:pt x="55" y="39"/>
                    <a:pt x="53" y="37"/>
                  </a:cubicBezTo>
                  <a:cubicBezTo>
                    <a:pt x="51" y="35"/>
                    <a:pt x="48" y="33"/>
                    <a:pt x="46" y="31"/>
                  </a:cubicBezTo>
                  <a:cubicBezTo>
                    <a:pt x="42" y="26"/>
                    <a:pt x="46" y="19"/>
                    <a:pt x="51" y="18"/>
                  </a:cubicBezTo>
                  <a:cubicBezTo>
                    <a:pt x="45" y="16"/>
                    <a:pt x="40" y="12"/>
                    <a:pt x="34" y="10"/>
                  </a:cubicBezTo>
                  <a:cubicBezTo>
                    <a:pt x="37" y="19"/>
                    <a:pt x="31" y="26"/>
                    <a:pt x="27" y="33"/>
                  </a:cubicBezTo>
                  <a:cubicBezTo>
                    <a:pt x="31" y="36"/>
                    <a:pt x="37" y="38"/>
                    <a:pt x="41" y="41"/>
                  </a:cubicBezTo>
                  <a:close/>
                  <a:moveTo>
                    <a:pt x="112" y="59"/>
                  </a:moveTo>
                  <a:cubicBezTo>
                    <a:pt x="111" y="57"/>
                    <a:pt x="107" y="56"/>
                    <a:pt x="106" y="55"/>
                  </a:cubicBezTo>
                  <a:cubicBezTo>
                    <a:pt x="101" y="51"/>
                    <a:pt x="96" y="50"/>
                    <a:pt x="91" y="47"/>
                  </a:cubicBezTo>
                  <a:cubicBezTo>
                    <a:pt x="86" y="44"/>
                    <a:pt x="82" y="42"/>
                    <a:pt x="77" y="39"/>
                  </a:cubicBezTo>
                  <a:cubicBezTo>
                    <a:pt x="72" y="36"/>
                    <a:pt x="68" y="33"/>
                    <a:pt x="63" y="30"/>
                  </a:cubicBezTo>
                  <a:cubicBezTo>
                    <a:pt x="61" y="28"/>
                    <a:pt x="59" y="27"/>
                    <a:pt x="56" y="25"/>
                  </a:cubicBezTo>
                  <a:cubicBezTo>
                    <a:pt x="54" y="24"/>
                    <a:pt x="51" y="21"/>
                    <a:pt x="49" y="22"/>
                  </a:cubicBezTo>
                  <a:cubicBezTo>
                    <a:pt x="47" y="22"/>
                    <a:pt x="46" y="26"/>
                    <a:pt x="46" y="28"/>
                  </a:cubicBezTo>
                  <a:cubicBezTo>
                    <a:pt x="47" y="29"/>
                    <a:pt x="50" y="32"/>
                    <a:pt x="52" y="34"/>
                  </a:cubicBezTo>
                  <a:cubicBezTo>
                    <a:pt x="54" y="36"/>
                    <a:pt x="56" y="37"/>
                    <a:pt x="58" y="39"/>
                  </a:cubicBezTo>
                  <a:cubicBezTo>
                    <a:pt x="67" y="46"/>
                    <a:pt x="77" y="50"/>
                    <a:pt x="87" y="56"/>
                  </a:cubicBezTo>
                  <a:cubicBezTo>
                    <a:pt x="94" y="60"/>
                    <a:pt x="102" y="65"/>
                    <a:pt x="111" y="62"/>
                  </a:cubicBezTo>
                  <a:cubicBezTo>
                    <a:pt x="112" y="62"/>
                    <a:pt x="113" y="61"/>
                    <a:pt x="113" y="60"/>
                  </a:cubicBezTo>
                  <a:cubicBezTo>
                    <a:pt x="113" y="60"/>
                    <a:pt x="113" y="60"/>
                    <a:pt x="113" y="60"/>
                  </a:cubicBezTo>
                  <a:cubicBezTo>
                    <a:pt x="113" y="59"/>
                    <a:pt x="113" y="59"/>
                    <a:pt x="112" y="59"/>
                  </a:cubicBezTo>
                  <a:close/>
                  <a:moveTo>
                    <a:pt x="110" y="78"/>
                  </a:moveTo>
                  <a:cubicBezTo>
                    <a:pt x="107" y="76"/>
                    <a:pt x="103" y="74"/>
                    <a:pt x="99" y="72"/>
                  </a:cubicBezTo>
                  <a:cubicBezTo>
                    <a:pt x="95" y="71"/>
                    <a:pt x="91" y="69"/>
                    <a:pt x="88" y="67"/>
                  </a:cubicBezTo>
                  <a:cubicBezTo>
                    <a:pt x="81" y="63"/>
                    <a:pt x="74" y="60"/>
                    <a:pt x="67" y="57"/>
                  </a:cubicBezTo>
                  <a:cubicBezTo>
                    <a:pt x="60" y="53"/>
                    <a:pt x="53" y="49"/>
                    <a:pt x="46" y="46"/>
                  </a:cubicBezTo>
                  <a:cubicBezTo>
                    <a:pt x="39" y="42"/>
                    <a:pt x="33" y="38"/>
                    <a:pt x="26" y="35"/>
                  </a:cubicBezTo>
                  <a:cubicBezTo>
                    <a:pt x="25" y="35"/>
                    <a:pt x="22" y="37"/>
                    <a:pt x="21" y="38"/>
                  </a:cubicBezTo>
                  <a:cubicBezTo>
                    <a:pt x="32" y="44"/>
                    <a:pt x="45" y="48"/>
                    <a:pt x="56" y="53"/>
                  </a:cubicBezTo>
                  <a:cubicBezTo>
                    <a:pt x="64" y="57"/>
                    <a:pt x="73" y="59"/>
                    <a:pt x="80" y="63"/>
                  </a:cubicBezTo>
                  <a:cubicBezTo>
                    <a:pt x="88" y="67"/>
                    <a:pt x="95" y="71"/>
                    <a:pt x="102" y="75"/>
                  </a:cubicBezTo>
                  <a:cubicBezTo>
                    <a:pt x="105" y="77"/>
                    <a:pt x="107" y="79"/>
                    <a:pt x="110" y="78"/>
                  </a:cubicBezTo>
                  <a:cubicBezTo>
                    <a:pt x="110" y="78"/>
                    <a:pt x="110" y="78"/>
                    <a:pt x="110" y="78"/>
                  </a:cubicBezTo>
                  <a:close/>
                  <a:moveTo>
                    <a:pt x="32" y="8"/>
                  </a:moveTo>
                  <a:cubicBezTo>
                    <a:pt x="28" y="7"/>
                    <a:pt x="25" y="5"/>
                    <a:pt x="22" y="3"/>
                  </a:cubicBezTo>
                  <a:cubicBezTo>
                    <a:pt x="23" y="16"/>
                    <a:pt x="15" y="26"/>
                    <a:pt x="7" y="31"/>
                  </a:cubicBezTo>
                  <a:cubicBezTo>
                    <a:pt x="11" y="33"/>
                    <a:pt x="15" y="35"/>
                    <a:pt x="18" y="37"/>
                  </a:cubicBezTo>
                  <a:cubicBezTo>
                    <a:pt x="27" y="32"/>
                    <a:pt x="35" y="20"/>
                    <a:pt x="32" y="8"/>
                  </a:cubicBezTo>
                  <a:close/>
                  <a:moveTo>
                    <a:pt x="9" y="8"/>
                  </a:moveTo>
                  <a:cubicBezTo>
                    <a:pt x="9" y="8"/>
                    <a:pt x="8" y="9"/>
                    <a:pt x="8" y="9"/>
                  </a:cubicBezTo>
                  <a:cubicBezTo>
                    <a:pt x="7" y="11"/>
                    <a:pt x="6" y="12"/>
                    <a:pt x="5" y="14"/>
                  </a:cubicBezTo>
                  <a:cubicBezTo>
                    <a:pt x="4" y="16"/>
                    <a:pt x="3" y="18"/>
                    <a:pt x="2" y="20"/>
                  </a:cubicBezTo>
                  <a:cubicBezTo>
                    <a:pt x="1" y="24"/>
                    <a:pt x="3" y="30"/>
                    <a:pt x="7" y="28"/>
                  </a:cubicBezTo>
                  <a:cubicBezTo>
                    <a:pt x="10" y="27"/>
                    <a:pt x="11" y="25"/>
                    <a:pt x="13" y="22"/>
                  </a:cubicBezTo>
                  <a:cubicBezTo>
                    <a:pt x="15" y="21"/>
                    <a:pt x="16" y="20"/>
                    <a:pt x="17" y="18"/>
                  </a:cubicBezTo>
                  <a:cubicBezTo>
                    <a:pt x="19" y="15"/>
                    <a:pt x="20" y="9"/>
                    <a:pt x="20" y="4"/>
                  </a:cubicBezTo>
                  <a:cubicBezTo>
                    <a:pt x="20" y="4"/>
                    <a:pt x="18" y="3"/>
                    <a:pt x="18" y="2"/>
                  </a:cubicBezTo>
                  <a:cubicBezTo>
                    <a:pt x="14" y="3"/>
                    <a:pt x="12" y="5"/>
                    <a:pt x="9" y="8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Arial"/>
                <a:ea typeface="微软雅黑"/>
                <a:sym typeface="Arial"/>
              </a:endParaRPr>
            </a:p>
          </p:txBody>
        </p:sp>
      </p:grpSp>
      <p:grpSp>
        <p:nvGrpSpPr>
          <p:cNvPr id="24" name="PA_组合 33"/>
          <p:cNvGrpSpPr>
            <a:grpSpLocks/>
          </p:cNvGrpSpPr>
          <p:nvPr>
            <p:custDataLst>
              <p:tags r:id="rId2"/>
            </p:custDataLst>
          </p:nvPr>
        </p:nvGrpSpPr>
        <p:grpSpPr bwMode="auto">
          <a:xfrm>
            <a:off x="4904734" y="5774235"/>
            <a:ext cx="2142906" cy="1128218"/>
            <a:chOff x="7394576" y="3627438"/>
            <a:chExt cx="1077913" cy="566738"/>
          </a:xfrm>
          <a:solidFill>
            <a:schemeClr val="tx1"/>
          </a:solidFill>
        </p:grpSpPr>
        <p:sp>
          <p:nvSpPr>
            <p:cNvPr id="25" name="Freeform 100"/>
            <p:cNvSpPr>
              <a:spLocks/>
            </p:cNvSpPr>
            <p:nvPr/>
          </p:nvSpPr>
          <p:spPr bwMode="auto">
            <a:xfrm>
              <a:off x="8122380" y="3680704"/>
              <a:ext cx="97606" cy="17045"/>
            </a:xfrm>
            <a:custGeom>
              <a:avLst/>
              <a:gdLst>
                <a:gd name="T0" fmla="*/ 31 w 31"/>
                <a:gd name="T1" fmla="*/ 2 h 5"/>
                <a:gd name="T2" fmla="*/ 30 w 31"/>
                <a:gd name="T3" fmla="*/ 5 h 5"/>
                <a:gd name="T4" fmla="*/ 0 w 31"/>
                <a:gd name="T5" fmla="*/ 4 h 5"/>
                <a:gd name="T6" fmla="*/ 12 w 31"/>
                <a:gd name="T7" fmla="*/ 1 h 5"/>
                <a:gd name="T8" fmla="*/ 18 w 31"/>
                <a:gd name="T9" fmla="*/ 0 h 5"/>
                <a:gd name="T10" fmla="*/ 26 w 31"/>
                <a:gd name="T11" fmla="*/ 2 h 5"/>
                <a:gd name="T12" fmla="*/ 31 w 31"/>
                <a:gd name="T13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5">
                  <a:moveTo>
                    <a:pt x="31" y="2"/>
                  </a:moveTo>
                  <a:cubicBezTo>
                    <a:pt x="31" y="3"/>
                    <a:pt x="31" y="4"/>
                    <a:pt x="30" y="5"/>
                  </a:cubicBezTo>
                  <a:cubicBezTo>
                    <a:pt x="21" y="2"/>
                    <a:pt x="11" y="3"/>
                    <a:pt x="0" y="4"/>
                  </a:cubicBezTo>
                  <a:cubicBezTo>
                    <a:pt x="1" y="0"/>
                    <a:pt x="8" y="1"/>
                    <a:pt x="12" y="1"/>
                  </a:cubicBezTo>
                  <a:cubicBezTo>
                    <a:pt x="14" y="1"/>
                    <a:pt x="16" y="0"/>
                    <a:pt x="18" y="0"/>
                  </a:cubicBezTo>
                  <a:cubicBezTo>
                    <a:pt x="20" y="0"/>
                    <a:pt x="23" y="1"/>
                    <a:pt x="26" y="2"/>
                  </a:cubicBezTo>
                  <a:cubicBezTo>
                    <a:pt x="28" y="2"/>
                    <a:pt x="30" y="0"/>
                    <a:pt x="3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26" name="Freeform 101"/>
            <p:cNvSpPr>
              <a:spLocks/>
            </p:cNvSpPr>
            <p:nvPr/>
          </p:nvSpPr>
          <p:spPr bwMode="auto">
            <a:xfrm>
              <a:off x="8128745" y="3706271"/>
              <a:ext cx="91241" cy="17045"/>
            </a:xfrm>
            <a:custGeom>
              <a:avLst/>
              <a:gdLst>
                <a:gd name="T0" fmla="*/ 28 w 29"/>
                <a:gd name="T1" fmla="*/ 2 h 5"/>
                <a:gd name="T2" fmla="*/ 29 w 29"/>
                <a:gd name="T3" fmla="*/ 5 h 5"/>
                <a:gd name="T4" fmla="*/ 21 w 29"/>
                <a:gd name="T5" fmla="*/ 3 h 5"/>
                <a:gd name="T6" fmla="*/ 0 w 29"/>
                <a:gd name="T7" fmla="*/ 5 h 5"/>
                <a:gd name="T8" fmla="*/ 0 w 29"/>
                <a:gd name="T9" fmla="*/ 3 h 5"/>
                <a:gd name="T10" fmla="*/ 18 w 29"/>
                <a:gd name="T11" fmla="*/ 0 h 5"/>
                <a:gd name="T12" fmla="*/ 28 w 29"/>
                <a:gd name="T13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" h="5">
                  <a:moveTo>
                    <a:pt x="28" y="2"/>
                  </a:moveTo>
                  <a:cubicBezTo>
                    <a:pt x="28" y="2"/>
                    <a:pt x="29" y="3"/>
                    <a:pt x="29" y="5"/>
                  </a:cubicBezTo>
                  <a:cubicBezTo>
                    <a:pt x="26" y="5"/>
                    <a:pt x="23" y="3"/>
                    <a:pt x="21" y="3"/>
                  </a:cubicBezTo>
                  <a:cubicBezTo>
                    <a:pt x="13" y="2"/>
                    <a:pt x="7" y="3"/>
                    <a:pt x="0" y="5"/>
                  </a:cubicBezTo>
                  <a:cubicBezTo>
                    <a:pt x="0" y="4"/>
                    <a:pt x="0" y="3"/>
                    <a:pt x="0" y="3"/>
                  </a:cubicBezTo>
                  <a:cubicBezTo>
                    <a:pt x="0" y="0"/>
                    <a:pt x="13" y="0"/>
                    <a:pt x="18" y="0"/>
                  </a:cubicBezTo>
                  <a:cubicBezTo>
                    <a:pt x="22" y="1"/>
                    <a:pt x="24" y="1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27" name="Freeform 102"/>
            <p:cNvSpPr>
              <a:spLocks/>
            </p:cNvSpPr>
            <p:nvPr/>
          </p:nvSpPr>
          <p:spPr bwMode="auto">
            <a:xfrm>
              <a:off x="8145720" y="3885241"/>
              <a:ext cx="70023" cy="14913"/>
            </a:xfrm>
            <a:custGeom>
              <a:avLst/>
              <a:gdLst>
                <a:gd name="T0" fmla="*/ 21 w 22"/>
                <a:gd name="T1" fmla="*/ 1 h 5"/>
                <a:gd name="T2" fmla="*/ 22 w 22"/>
                <a:gd name="T3" fmla="*/ 3 h 5"/>
                <a:gd name="T4" fmla="*/ 20 w 22"/>
                <a:gd name="T5" fmla="*/ 5 h 5"/>
                <a:gd name="T6" fmla="*/ 0 w 22"/>
                <a:gd name="T7" fmla="*/ 3 h 5"/>
                <a:gd name="T8" fmla="*/ 5 w 22"/>
                <a:gd name="T9" fmla="*/ 1 h 5"/>
                <a:gd name="T10" fmla="*/ 21 w 22"/>
                <a:gd name="T11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5">
                  <a:moveTo>
                    <a:pt x="21" y="1"/>
                  </a:moveTo>
                  <a:cubicBezTo>
                    <a:pt x="21" y="2"/>
                    <a:pt x="22" y="2"/>
                    <a:pt x="22" y="3"/>
                  </a:cubicBezTo>
                  <a:cubicBezTo>
                    <a:pt x="22" y="4"/>
                    <a:pt x="21" y="4"/>
                    <a:pt x="20" y="5"/>
                  </a:cubicBezTo>
                  <a:cubicBezTo>
                    <a:pt x="15" y="2"/>
                    <a:pt x="5" y="4"/>
                    <a:pt x="0" y="3"/>
                  </a:cubicBezTo>
                  <a:cubicBezTo>
                    <a:pt x="0" y="0"/>
                    <a:pt x="4" y="1"/>
                    <a:pt x="5" y="1"/>
                  </a:cubicBezTo>
                  <a:cubicBezTo>
                    <a:pt x="9" y="0"/>
                    <a:pt x="17" y="2"/>
                    <a:pt x="2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28" name="Freeform 103"/>
            <p:cNvSpPr>
              <a:spLocks/>
            </p:cNvSpPr>
            <p:nvPr/>
          </p:nvSpPr>
          <p:spPr bwMode="auto">
            <a:xfrm>
              <a:off x="8145720" y="3900154"/>
              <a:ext cx="72144" cy="21306"/>
            </a:xfrm>
            <a:custGeom>
              <a:avLst/>
              <a:gdLst>
                <a:gd name="T0" fmla="*/ 22 w 23"/>
                <a:gd name="T1" fmla="*/ 3 h 7"/>
                <a:gd name="T2" fmla="*/ 22 w 23"/>
                <a:gd name="T3" fmla="*/ 7 h 7"/>
                <a:gd name="T4" fmla="*/ 8 w 23"/>
                <a:gd name="T5" fmla="*/ 4 h 7"/>
                <a:gd name="T6" fmla="*/ 0 w 23"/>
                <a:gd name="T7" fmla="*/ 3 h 7"/>
                <a:gd name="T8" fmla="*/ 22 w 2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7">
                  <a:moveTo>
                    <a:pt x="22" y="3"/>
                  </a:moveTo>
                  <a:cubicBezTo>
                    <a:pt x="23" y="4"/>
                    <a:pt x="22" y="6"/>
                    <a:pt x="22" y="7"/>
                  </a:cubicBezTo>
                  <a:cubicBezTo>
                    <a:pt x="18" y="6"/>
                    <a:pt x="13" y="5"/>
                    <a:pt x="8" y="4"/>
                  </a:cubicBezTo>
                  <a:cubicBezTo>
                    <a:pt x="5" y="4"/>
                    <a:pt x="0" y="6"/>
                    <a:pt x="0" y="3"/>
                  </a:cubicBezTo>
                  <a:cubicBezTo>
                    <a:pt x="6" y="0"/>
                    <a:pt x="13" y="4"/>
                    <a:pt x="22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29" name="Freeform 104"/>
            <p:cNvSpPr>
              <a:spLocks/>
            </p:cNvSpPr>
            <p:nvPr/>
          </p:nvSpPr>
          <p:spPr bwMode="auto">
            <a:xfrm>
              <a:off x="8141476" y="4072733"/>
              <a:ext cx="78510" cy="19175"/>
            </a:xfrm>
            <a:custGeom>
              <a:avLst/>
              <a:gdLst>
                <a:gd name="T0" fmla="*/ 23 w 25"/>
                <a:gd name="T1" fmla="*/ 2 h 6"/>
                <a:gd name="T2" fmla="*/ 22 w 25"/>
                <a:gd name="T3" fmla="*/ 6 h 6"/>
                <a:gd name="T4" fmla="*/ 20 w 25"/>
                <a:gd name="T5" fmla="*/ 5 h 6"/>
                <a:gd name="T6" fmla="*/ 0 w 25"/>
                <a:gd name="T7" fmla="*/ 4 h 6"/>
                <a:gd name="T8" fmla="*/ 13 w 25"/>
                <a:gd name="T9" fmla="*/ 2 h 6"/>
                <a:gd name="T10" fmla="*/ 23 w 25"/>
                <a:gd name="T11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" h="6">
                  <a:moveTo>
                    <a:pt x="23" y="2"/>
                  </a:moveTo>
                  <a:cubicBezTo>
                    <a:pt x="25" y="3"/>
                    <a:pt x="25" y="6"/>
                    <a:pt x="22" y="6"/>
                  </a:cubicBezTo>
                  <a:cubicBezTo>
                    <a:pt x="22" y="6"/>
                    <a:pt x="21" y="6"/>
                    <a:pt x="20" y="5"/>
                  </a:cubicBezTo>
                  <a:cubicBezTo>
                    <a:pt x="15" y="4"/>
                    <a:pt x="5" y="5"/>
                    <a:pt x="0" y="4"/>
                  </a:cubicBezTo>
                  <a:cubicBezTo>
                    <a:pt x="3" y="0"/>
                    <a:pt x="10" y="2"/>
                    <a:pt x="13" y="2"/>
                  </a:cubicBezTo>
                  <a:cubicBezTo>
                    <a:pt x="18" y="2"/>
                    <a:pt x="19" y="3"/>
                    <a:pt x="2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30" name="Freeform 105"/>
            <p:cNvSpPr>
              <a:spLocks/>
            </p:cNvSpPr>
            <p:nvPr/>
          </p:nvSpPr>
          <p:spPr bwMode="auto">
            <a:xfrm>
              <a:off x="8139355" y="4098300"/>
              <a:ext cx="80631" cy="23436"/>
            </a:xfrm>
            <a:custGeom>
              <a:avLst/>
              <a:gdLst>
                <a:gd name="T0" fmla="*/ 25 w 26"/>
                <a:gd name="T1" fmla="*/ 1 h 7"/>
                <a:gd name="T2" fmla="*/ 26 w 26"/>
                <a:gd name="T3" fmla="*/ 4 h 7"/>
                <a:gd name="T4" fmla="*/ 20 w 26"/>
                <a:gd name="T5" fmla="*/ 5 h 7"/>
                <a:gd name="T6" fmla="*/ 5 w 26"/>
                <a:gd name="T7" fmla="*/ 4 h 7"/>
                <a:gd name="T8" fmla="*/ 0 w 26"/>
                <a:gd name="T9" fmla="*/ 3 h 7"/>
                <a:gd name="T10" fmla="*/ 25 w 26"/>
                <a:gd name="T11" fmla="*/ 1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" h="7">
                  <a:moveTo>
                    <a:pt x="25" y="1"/>
                  </a:moveTo>
                  <a:cubicBezTo>
                    <a:pt x="25" y="2"/>
                    <a:pt x="26" y="3"/>
                    <a:pt x="26" y="4"/>
                  </a:cubicBezTo>
                  <a:cubicBezTo>
                    <a:pt x="25" y="7"/>
                    <a:pt x="23" y="6"/>
                    <a:pt x="20" y="5"/>
                  </a:cubicBezTo>
                  <a:cubicBezTo>
                    <a:pt x="16" y="5"/>
                    <a:pt x="10" y="4"/>
                    <a:pt x="5" y="4"/>
                  </a:cubicBezTo>
                  <a:cubicBezTo>
                    <a:pt x="3" y="4"/>
                    <a:pt x="1" y="5"/>
                    <a:pt x="0" y="3"/>
                  </a:cubicBezTo>
                  <a:cubicBezTo>
                    <a:pt x="6" y="0"/>
                    <a:pt x="17" y="5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38" name="Freeform 106"/>
            <p:cNvSpPr>
              <a:spLocks noEditPoints="1"/>
            </p:cNvSpPr>
            <p:nvPr/>
          </p:nvSpPr>
          <p:spPr bwMode="auto">
            <a:xfrm>
              <a:off x="7394576" y="3627438"/>
              <a:ext cx="1077913" cy="566738"/>
            </a:xfrm>
            <a:custGeom>
              <a:avLst/>
              <a:gdLst>
                <a:gd name="T0" fmla="*/ 114 w 342"/>
                <a:gd name="T1" fmla="*/ 19 h 179"/>
                <a:gd name="T2" fmla="*/ 194 w 342"/>
                <a:gd name="T3" fmla="*/ 30 h 179"/>
                <a:gd name="T4" fmla="*/ 265 w 342"/>
                <a:gd name="T5" fmla="*/ 19 h 179"/>
                <a:gd name="T6" fmla="*/ 335 w 342"/>
                <a:gd name="T7" fmla="*/ 144 h 179"/>
                <a:gd name="T8" fmla="*/ 288 w 342"/>
                <a:gd name="T9" fmla="*/ 167 h 179"/>
                <a:gd name="T10" fmla="*/ 235 w 342"/>
                <a:gd name="T11" fmla="*/ 178 h 179"/>
                <a:gd name="T12" fmla="*/ 173 w 342"/>
                <a:gd name="T13" fmla="*/ 172 h 179"/>
                <a:gd name="T14" fmla="*/ 112 w 342"/>
                <a:gd name="T15" fmla="*/ 168 h 179"/>
                <a:gd name="T16" fmla="*/ 43 w 342"/>
                <a:gd name="T17" fmla="*/ 169 h 179"/>
                <a:gd name="T18" fmla="*/ 52 w 342"/>
                <a:gd name="T19" fmla="*/ 47 h 179"/>
                <a:gd name="T20" fmla="*/ 264 w 342"/>
                <a:gd name="T21" fmla="*/ 132 h 179"/>
                <a:gd name="T22" fmla="*/ 229 w 342"/>
                <a:gd name="T23" fmla="*/ 10 h 179"/>
                <a:gd name="T24" fmla="*/ 246 w 342"/>
                <a:gd name="T25" fmla="*/ 177 h 179"/>
                <a:gd name="T26" fmla="*/ 224 w 342"/>
                <a:gd name="T27" fmla="*/ 168 h 179"/>
                <a:gd name="T28" fmla="*/ 225 w 342"/>
                <a:gd name="T29" fmla="*/ 11 h 179"/>
                <a:gd name="T30" fmla="*/ 134 w 342"/>
                <a:gd name="T31" fmla="*/ 20 h 179"/>
                <a:gd name="T32" fmla="*/ 98 w 342"/>
                <a:gd name="T33" fmla="*/ 49 h 179"/>
                <a:gd name="T34" fmla="*/ 112 w 342"/>
                <a:gd name="T35" fmla="*/ 165 h 179"/>
                <a:gd name="T36" fmla="*/ 111 w 342"/>
                <a:gd name="T37" fmla="*/ 24 h 179"/>
                <a:gd name="T38" fmla="*/ 195 w 342"/>
                <a:gd name="T39" fmla="*/ 57 h 179"/>
                <a:gd name="T40" fmla="*/ 154 w 342"/>
                <a:gd name="T41" fmla="*/ 34 h 179"/>
                <a:gd name="T42" fmla="*/ 156 w 342"/>
                <a:gd name="T43" fmla="*/ 142 h 179"/>
                <a:gd name="T44" fmla="*/ 114 w 342"/>
                <a:gd name="T45" fmla="*/ 39 h 179"/>
                <a:gd name="T46" fmla="*/ 52 w 342"/>
                <a:gd name="T47" fmla="*/ 50 h 179"/>
                <a:gd name="T48" fmla="*/ 15 w 342"/>
                <a:gd name="T49" fmla="*/ 153 h 179"/>
                <a:gd name="T50" fmla="*/ 75 w 342"/>
                <a:gd name="T51" fmla="*/ 45 h 179"/>
                <a:gd name="T52" fmla="*/ 221 w 342"/>
                <a:gd name="T53" fmla="*/ 51 h 179"/>
                <a:gd name="T54" fmla="*/ 221 w 342"/>
                <a:gd name="T55" fmla="*/ 170 h 179"/>
                <a:gd name="T56" fmla="*/ 69 w 342"/>
                <a:gd name="T57" fmla="*/ 85 h 179"/>
                <a:gd name="T58" fmla="*/ 82 w 342"/>
                <a:gd name="T59" fmla="*/ 58 h 179"/>
                <a:gd name="T60" fmla="*/ 72 w 342"/>
                <a:gd name="T61" fmla="*/ 74 h 179"/>
                <a:gd name="T62" fmla="*/ 63 w 342"/>
                <a:gd name="T63" fmla="*/ 93 h 179"/>
                <a:gd name="T64" fmla="*/ 45 w 342"/>
                <a:gd name="T65" fmla="*/ 133 h 179"/>
                <a:gd name="T66" fmla="*/ 50 w 342"/>
                <a:gd name="T67" fmla="*/ 131 h 179"/>
                <a:gd name="T68" fmla="*/ 114 w 342"/>
                <a:gd name="T69" fmla="*/ 51 h 179"/>
                <a:gd name="T70" fmla="*/ 153 w 342"/>
                <a:gd name="T71" fmla="*/ 110 h 179"/>
                <a:gd name="T72" fmla="*/ 198 w 342"/>
                <a:gd name="T73" fmla="*/ 165 h 179"/>
                <a:gd name="T74" fmla="*/ 279 w 342"/>
                <a:gd name="T75" fmla="*/ 76 h 179"/>
                <a:gd name="T76" fmla="*/ 267 w 342"/>
                <a:gd name="T77" fmla="*/ 63 h 179"/>
                <a:gd name="T78" fmla="*/ 76 w 342"/>
                <a:gd name="T79" fmla="*/ 57 h 179"/>
                <a:gd name="T80" fmla="*/ 85 w 342"/>
                <a:gd name="T81" fmla="*/ 61 h 179"/>
                <a:gd name="T82" fmla="*/ 107 w 342"/>
                <a:gd name="T83" fmla="*/ 167 h 179"/>
                <a:gd name="T84" fmla="*/ 93 w 342"/>
                <a:gd name="T85" fmla="*/ 64 h 179"/>
                <a:gd name="T86" fmla="*/ 265 w 342"/>
                <a:gd name="T87" fmla="*/ 103 h 179"/>
                <a:gd name="T88" fmla="*/ 306 w 342"/>
                <a:gd name="T89" fmla="*/ 169 h 179"/>
                <a:gd name="T90" fmla="*/ 265 w 342"/>
                <a:gd name="T91" fmla="*/ 73 h 179"/>
                <a:gd name="T92" fmla="*/ 300 w 342"/>
                <a:gd name="T93" fmla="*/ 78 h 179"/>
                <a:gd name="T94" fmla="*/ 278 w 342"/>
                <a:gd name="T95" fmla="*/ 96 h 179"/>
                <a:gd name="T96" fmla="*/ 64 w 342"/>
                <a:gd name="T97" fmla="*/ 105 h 179"/>
                <a:gd name="T98" fmla="*/ 71 w 342"/>
                <a:gd name="T99" fmla="*/ 123 h 179"/>
                <a:gd name="T100" fmla="*/ 280 w 342"/>
                <a:gd name="T101" fmla="*/ 100 h 179"/>
                <a:gd name="T102" fmla="*/ 52 w 342"/>
                <a:gd name="T103" fmla="*/ 111 h 179"/>
                <a:gd name="T104" fmla="*/ 66 w 342"/>
                <a:gd name="T105" fmla="*/ 118 h 179"/>
                <a:gd name="T106" fmla="*/ 323 w 342"/>
                <a:gd name="T107" fmla="*/ 125 h 179"/>
                <a:gd name="T108" fmla="*/ 37 w 342"/>
                <a:gd name="T109" fmla="*/ 140 h 179"/>
                <a:gd name="T110" fmla="*/ 332 w 342"/>
                <a:gd name="T111" fmla="*/ 153 h 179"/>
                <a:gd name="T112" fmla="*/ 153 w 342"/>
                <a:gd name="T113" fmla="*/ 156 h 179"/>
                <a:gd name="T114" fmla="*/ 34 w 342"/>
                <a:gd name="T115" fmla="*/ 149 h 179"/>
                <a:gd name="T116" fmla="*/ 339 w 342"/>
                <a:gd name="T117" fmla="*/ 162 h 179"/>
                <a:gd name="T118" fmla="*/ 115 w 342"/>
                <a:gd name="T119" fmla="*/ 166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42" h="179">
                  <a:moveTo>
                    <a:pt x="79" y="39"/>
                  </a:moveTo>
                  <a:cubicBezTo>
                    <a:pt x="80" y="39"/>
                    <a:pt x="82" y="40"/>
                    <a:pt x="83" y="40"/>
                  </a:cubicBezTo>
                  <a:cubicBezTo>
                    <a:pt x="84" y="37"/>
                    <a:pt x="83" y="32"/>
                    <a:pt x="85" y="30"/>
                  </a:cubicBezTo>
                  <a:cubicBezTo>
                    <a:pt x="92" y="28"/>
                    <a:pt x="99" y="28"/>
                    <a:pt x="106" y="24"/>
                  </a:cubicBezTo>
                  <a:cubicBezTo>
                    <a:pt x="108" y="23"/>
                    <a:pt x="110" y="22"/>
                    <a:pt x="111" y="21"/>
                  </a:cubicBezTo>
                  <a:cubicBezTo>
                    <a:pt x="112" y="21"/>
                    <a:pt x="112" y="20"/>
                    <a:pt x="113" y="21"/>
                  </a:cubicBezTo>
                  <a:cubicBezTo>
                    <a:pt x="113" y="20"/>
                    <a:pt x="114" y="20"/>
                    <a:pt x="114" y="19"/>
                  </a:cubicBezTo>
                  <a:cubicBezTo>
                    <a:pt x="120" y="18"/>
                    <a:pt x="126" y="17"/>
                    <a:pt x="131" y="17"/>
                  </a:cubicBezTo>
                  <a:cubicBezTo>
                    <a:pt x="136" y="17"/>
                    <a:pt x="140" y="18"/>
                    <a:pt x="145" y="19"/>
                  </a:cubicBezTo>
                  <a:cubicBezTo>
                    <a:pt x="147" y="20"/>
                    <a:pt x="150" y="20"/>
                    <a:pt x="152" y="23"/>
                  </a:cubicBezTo>
                  <a:cubicBezTo>
                    <a:pt x="153" y="25"/>
                    <a:pt x="153" y="26"/>
                    <a:pt x="153" y="28"/>
                  </a:cubicBezTo>
                  <a:cubicBezTo>
                    <a:pt x="155" y="28"/>
                    <a:pt x="157" y="27"/>
                    <a:pt x="160" y="26"/>
                  </a:cubicBezTo>
                  <a:cubicBezTo>
                    <a:pt x="164" y="26"/>
                    <a:pt x="170" y="28"/>
                    <a:pt x="176" y="28"/>
                  </a:cubicBezTo>
                  <a:cubicBezTo>
                    <a:pt x="182" y="29"/>
                    <a:pt x="190" y="26"/>
                    <a:pt x="194" y="30"/>
                  </a:cubicBezTo>
                  <a:cubicBezTo>
                    <a:pt x="196" y="32"/>
                    <a:pt x="198" y="37"/>
                    <a:pt x="198" y="41"/>
                  </a:cubicBezTo>
                  <a:cubicBezTo>
                    <a:pt x="199" y="43"/>
                    <a:pt x="198" y="45"/>
                    <a:pt x="198" y="47"/>
                  </a:cubicBezTo>
                  <a:cubicBezTo>
                    <a:pt x="201" y="47"/>
                    <a:pt x="203" y="45"/>
                    <a:pt x="205" y="45"/>
                  </a:cubicBezTo>
                  <a:cubicBezTo>
                    <a:pt x="207" y="34"/>
                    <a:pt x="204" y="22"/>
                    <a:pt x="207" y="15"/>
                  </a:cubicBezTo>
                  <a:cubicBezTo>
                    <a:pt x="214" y="14"/>
                    <a:pt x="221" y="10"/>
                    <a:pt x="228" y="7"/>
                  </a:cubicBezTo>
                  <a:cubicBezTo>
                    <a:pt x="237" y="0"/>
                    <a:pt x="250" y="1"/>
                    <a:pt x="260" y="4"/>
                  </a:cubicBezTo>
                  <a:cubicBezTo>
                    <a:pt x="265" y="6"/>
                    <a:pt x="264" y="12"/>
                    <a:pt x="265" y="19"/>
                  </a:cubicBezTo>
                  <a:cubicBezTo>
                    <a:pt x="266" y="31"/>
                    <a:pt x="266" y="47"/>
                    <a:pt x="265" y="59"/>
                  </a:cubicBezTo>
                  <a:cubicBezTo>
                    <a:pt x="271" y="54"/>
                    <a:pt x="281" y="50"/>
                    <a:pt x="291" y="52"/>
                  </a:cubicBezTo>
                  <a:cubicBezTo>
                    <a:pt x="293" y="56"/>
                    <a:pt x="294" y="60"/>
                    <a:pt x="296" y="64"/>
                  </a:cubicBezTo>
                  <a:cubicBezTo>
                    <a:pt x="297" y="66"/>
                    <a:pt x="298" y="68"/>
                    <a:pt x="299" y="70"/>
                  </a:cubicBezTo>
                  <a:cubicBezTo>
                    <a:pt x="302" y="80"/>
                    <a:pt x="309" y="89"/>
                    <a:pt x="313" y="99"/>
                  </a:cubicBezTo>
                  <a:cubicBezTo>
                    <a:pt x="314" y="101"/>
                    <a:pt x="316" y="103"/>
                    <a:pt x="317" y="106"/>
                  </a:cubicBezTo>
                  <a:cubicBezTo>
                    <a:pt x="323" y="118"/>
                    <a:pt x="329" y="132"/>
                    <a:pt x="335" y="144"/>
                  </a:cubicBezTo>
                  <a:cubicBezTo>
                    <a:pt x="336" y="145"/>
                    <a:pt x="336" y="146"/>
                    <a:pt x="337" y="147"/>
                  </a:cubicBezTo>
                  <a:cubicBezTo>
                    <a:pt x="337" y="148"/>
                    <a:pt x="337" y="148"/>
                    <a:pt x="337" y="148"/>
                  </a:cubicBezTo>
                  <a:cubicBezTo>
                    <a:pt x="339" y="151"/>
                    <a:pt x="340" y="155"/>
                    <a:pt x="342" y="158"/>
                  </a:cubicBezTo>
                  <a:cubicBezTo>
                    <a:pt x="342" y="165"/>
                    <a:pt x="335" y="174"/>
                    <a:pt x="327" y="175"/>
                  </a:cubicBezTo>
                  <a:cubicBezTo>
                    <a:pt x="321" y="176"/>
                    <a:pt x="316" y="176"/>
                    <a:pt x="311" y="174"/>
                  </a:cubicBezTo>
                  <a:cubicBezTo>
                    <a:pt x="308" y="173"/>
                    <a:pt x="306" y="172"/>
                    <a:pt x="303" y="172"/>
                  </a:cubicBezTo>
                  <a:cubicBezTo>
                    <a:pt x="299" y="170"/>
                    <a:pt x="293" y="169"/>
                    <a:pt x="288" y="167"/>
                  </a:cubicBezTo>
                  <a:cubicBezTo>
                    <a:pt x="285" y="167"/>
                    <a:pt x="282" y="165"/>
                    <a:pt x="281" y="164"/>
                  </a:cubicBezTo>
                  <a:cubicBezTo>
                    <a:pt x="280" y="163"/>
                    <a:pt x="279" y="158"/>
                    <a:pt x="278" y="156"/>
                  </a:cubicBezTo>
                  <a:cubicBezTo>
                    <a:pt x="277" y="153"/>
                    <a:pt x="275" y="150"/>
                    <a:pt x="274" y="148"/>
                  </a:cubicBezTo>
                  <a:cubicBezTo>
                    <a:pt x="272" y="142"/>
                    <a:pt x="269" y="137"/>
                    <a:pt x="267" y="132"/>
                  </a:cubicBezTo>
                  <a:cubicBezTo>
                    <a:pt x="266" y="141"/>
                    <a:pt x="266" y="156"/>
                    <a:pt x="267" y="168"/>
                  </a:cubicBezTo>
                  <a:cubicBezTo>
                    <a:pt x="267" y="178"/>
                    <a:pt x="255" y="179"/>
                    <a:pt x="247" y="179"/>
                  </a:cubicBezTo>
                  <a:cubicBezTo>
                    <a:pt x="243" y="179"/>
                    <a:pt x="239" y="178"/>
                    <a:pt x="235" y="178"/>
                  </a:cubicBezTo>
                  <a:cubicBezTo>
                    <a:pt x="232" y="176"/>
                    <a:pt x="227" y="171"/>
                    <a:pt x="222" y="172"/>
                  </a:cubicBezTo>
                  <a:cubicBezTo>
                    <a:pt x="220" y="172"/>
                    <a:pt x="219" y="174"/>
                    <a:pt x="217" y="174"/>
                  </a:cubicBezTo>
                  <a:cubicBezTo>
                    <a:pt x="212" y="175"/>
                    <a:pt x="208" y="175"/>
                    <a:pt x="205" y="171"/>
                  </a:cubicBezTo>
                  <a:cubicBezTo>
                    <a:pt x="203" y="171"/>
                    <a:pt x="200" y="170"/>
                    <a:pt x="198" y="168"/>
                  </a:cubicBezTo>
                  <a:cubicBezTo>
                    <a:pt x="195" y="168"/>
                    <a:pt x="194" y="170"/>
                    <a:pt x="193" y="171"/>
                  </a:cubicBezTo>
                  <a:cubicBezTo>
                    <a:pt x="190" y="173"/>
                    <a:pt x="186" y="172"/>
                    <a:pt x="182" y="172"/>
                  </a:cubicBezTo>
                  <a:cubicBezTo>
                    <a:pt x="179" y="172"/>
                    <a:pt x="176" y="172"/>
                    <a:pt x="173" y="172"/>
                  </a:cubicBezTo>
                  <a:cubicBezTo>
                    <a:pt x="169" y="172"/>
                    <a:pt x="165" y="170"/>
                    <a:pt x="161" y="171"/>
                  </a:cubicBezTo>
                  <a:cubicBezTo>
                    <a:pt x="158" y="170"/>
                    <a:pt x="156" y="170"/>
                    <a:pt x="154" y="169"/>
                  </a:cubicBezTo>
                  <a:cubicBezTo>
                    <a:pt x="151" y="172"/>
                    <a:pt x="140" y="173"/>
                    <a:pt x="138" y="172"/>
                  </a:cubicBezTo>
                  <a:cubicBezTo>
                    <a:pt x="137" y="172"/>
                    <a:pt x="138" y="173"/>
                    <a:pt x="137" y="173"/>
                  </a:cubicBezTo>
                  <a:cubicBezTo>
                    <a:pt x="134" y="171"/>
                    <a:pt x="122" y="171"/>
                    <a:pt x="115" y="169"/>
                  </a:cubicBezTo>
                  <a:cubicBezTo>
                    <a:pt x="114" y="169"/>
                    <a:pt x="114" y="172"/>
                    <a:pt x="113" y="171"/>
                  </a:cubicBezTo>
                  <a:cubicBezTo>
                    <a:pt x="112" y="171"/>
                    <a:pt x="112" y="170"/>
                    <a:pt x="112" y="168"/>
                  </a:cubicBezTo>
                  <a:cubicBezTo>
                    <a:pt x="111" y="170"/>
                    <a:pt x="109" y="171"/>
                    <a:pt x="109" y="171"/>
                  </a:cubicBezTo>
                  <a:cubicBezTo>
                    <a:pt x="102" y="171"/>
                    <a:pt x="94" y="173"/>
                    <a:pt x="86" y="170"/>
                  </a:cubicBezTo>
                  <a:cubicBezTo>
                    <a:pt x="81" y="165"/>
                    <a:pt x="75" y="160"/>
                    <a:pt x="68" y="157"/>
                  </a:cubicBezTo>
                  <a:cubicBezTo>
                    <a:pt x="69" y="144"/>
                    <a:pt x="69" y="131"/>
                    <a:pt x="70" y="117"/>
                  </a:cubicBezTo>
                  <a:cubicBezTo>
                    <a:pt x="65" y="128"/>
                    <a:pt x="60" y="139"/>
                    <a:pt x="55" y="150"/>
                  </a:cubicBezTo>
                  <a:cubicBezTo>
                    <a:pt x="53" y="155"/>
                    <a:pt x="51" y="162"/>
                    <a:pt x="48" y="167"/>
                  </a:cubicBezTo>
                  <a:cubicBezTo>
                    <a:pt x="46" y="169"/>
                    <a:pt x="45" y="167"/>
                    <a:pt x="43" y="169"/>
                  </a:cubicBezTo>
                  <a:cubicBezTo>
                    <a:pt x="38" y="167"/>
                    <a:pt x="31" y="166"/>
                    <a:pt x="28" y="161"/>
                  </a:cubicBezTo>
                  <a:cubicBezTo>
                    <a:pt x="19" y="157"/>
                    <a:pt x="9" y="153"/>
                    <a:pt x="0" y="150"/>
                  </a:cubicBezTo>
                  <a:cubicBezTo>
                    <a:pt x="0" y="149"/>
                    <a:pt x="1" y="147"/>
                    <a:pt x="0" y="147"/>
                  </a:cubicBezTo>
                  <a:cubicBezTo>
                    <a:pt x="7" y="132"/>
                    <a:pt x="15" y="118"/>
                    <a:pt x="22" y="104"/>
                  </a:cubicBezTo>
                  <a:cubicBezTo>
                    <a:pt x="22" y="98"/>
                    <a:pt x="26" y="94"/>
                    <a:pt x="28" y="89"/>
                  </a:cubicBezTo>
                  <a:cubicBezTo>
                    <a:pt x="32" y="79"/>
                    <a:pt x="37" y="72"/>
                    <a:pt x="41" y="63"/>
                  </a:cubicBezTo>
                  <a:cubicBezTo>
                    <a:pt x="43" y="59"/>
                    <a:pt x="48" y="49"/>
                    <a:pt x="52" y="47"/>
                  </a:cubicBezTo>
                  <a:cubicBezTo>
                    <a:pt x="54" y="45"/>
                    <a:pt x="59" y="44"/>
                    <a:pt x="62" y="44"/>
                  </a:cubicBezTo>
                  <a:cubicBezTo>
                    <a:pt x="64" y="43"/>
                    <a:pt x="66" y="43"/>
                    <a:pt x="68" y="42"/>
                  </a:cubicBezTo>
                  <a:cubicBezTo>
                    <a:pt x="72" y="41"/>
                    <a:pt x="76" y="42"/>
                    <a:pt x="79" y="39"/>
                  </a:cubicBezTo>
                  <a:close/>
                  <a:moveTo>
                    <a:pt x="246" y="177"/>
                  </a:moveTo>
                  <a:cubicBezTo>
                    <a:pt x="252" y="177"/>
                    <a:pt x="262" y="175"/>
                    <a:pt x="264" y="171"/>
                  </a:cubicBezTo>
                  <a:cubicBezTo>
                    <a:pt x="264" y="169"/>
                    <a:pt x="264" y="164"/>
                    <a:pt x="264" y="161"/>
                  </a:cubicBezTo>
                  <a:cubicBezTo>
                    <a:pt x="264" y="153"/>
                    <a:pt x="264" y="141"/>
                    <a:pt x="264" y="132"/>
                  </a:cubicBezTo>
                  <a:cubicBezTo>
                    <a:pt x="264" y="127"/>
                    <a:pt x="263" y="121"/>
                    <a:pt x="263" y="115"/>
                  </a:cubicBezTo>
                  <a:cubicBezTo>
                    <a:pt x="263" y="103"/>
                    <a:pt x="262" y="92"/>
                    <a:pt x="262" y="80"/>
                  </a:cubicBezTo>
                  <a:cubicBezTo>
                    <a:pt x="263" y="53"/>
                    <a:pt x="264" y="32"/>
                    <a:pt x="262" y="10"/>
                  </a:cubicBezTo>
                  <a:cubicBezTo>
                    <a:pt x="261" y="10"/>
                    <a:pt x="261" y="8"/>
                    <a:pt x="261" y="8"/>
                  </a:cubicBezTo>
                  <a:cubicBezTo>
                    <a:pt x="257" y="5"/>
                    <a:pt x="253" y="5"/>
                    <a:pt x="249" y="5"/>
                  </a:cubicBezTo>
                  <a:cubicBezTo>
                    <a:pt x="246" y="4"/>
                    <a:pt x="243" y="4"/>
                    <a:pt x="241" y="4"/>
                  </a:cubicBezTo>
                  <a:cubicBezTo>
                    <a:pt x="237" y="5"/>
                    <a:pt x="230" y="6"/>
                    <a:pt x="229" y="10"/>
                  </a:cubicBezTo>
                  <a:cubicBezTo>
                    <a:pt x="227" y="15"/>
                    <a:pt x="229" y="27"/>
                    <a:pt x="229" y="32"/>
                  </a:cubicBezTo>
                  <a:cubicBezTo>
                    <a:pt x="229" y="38"/>
                    <a:pt x="229" y="45"/>
                    <a:pt x="230" y="52"/>
                  </a:cubicBezTo>
                  <a:cubicBezTo>
                    <a:pt x="231" y="60"/>
                    <a:pt x="233" y="69"/>
                    <a:pt x="233" y="79"/>
                  </a:cubicBezTo>
                  <a:cubicBezTo>
                    <a:pt x="233" y="94"/>
                    <a:pt x="234" y="112"/>
                    <a:pt x="233" y="128"/>
                  </a:cubicBezTo>
                  <a:cubicBezTo>
                    <a:pt x="232" y="131"/>
                    <a:pt x="233" y="133"/>
                    <a:pt x="233" y="137"/>
                  </a:cubicBezTo>
                  <a:cubicBezTo>
                    <a:pt x="233" y="149"/>
                    <a:pt x="232" y="161"/>
                    <a:pt x="231" y="173"/>
                  </a:cubicBezTo>
                  <a:cubicBezTo>
                    <a:pt x="235" y="175"/>
                    <a:pt x="240" y="177"/>
                    <a:pt x="246" y="177"/>
                  </a:cubicBezTo>
                  <a:close/>
                  <a:moveTo>
                    <a:pt x="208" y="19"/>
                  </a:moveTo>
                  <a:cubicBezTo>
                    <a:pt x="208" y="28"/>
                    <a:pt x="208" y="39"/>
                    <a:pt x="208" y="45"/>
                  </a:cubicBezTo>
                  <a:cubicBezTo>
                    <a:pt x="212" y="46"/>
                    <a:pt x="218" y="47"/>
                    <a:pt x="222" y="48"/>
                  </a:cubicBezTo>
                  <a:cubicBezTo>
                    <a:pt x="222" y="49"/>
                    <a:pt x="223" y="49"/>
                    <a:pt x="224" y="50"/>
                  </a:cubicBezTo>
                  <a:cubicBezTo>
                    <a:pt x="225" y="55"/>
                    <a:pt x="224" y="62"/>
                    <a:pt x="224" y="68"/>
                  </a:cubicBezTo>
                  <a:cubicBezTo>
                    <a:pt x="224" y="85"/>
                    <a:pt x="226" y="104"/>
                    <a:pt x="225" y="123"/>
                  </a:cubicBezTo>
                  <a:cubicBezTo>
                    <a:pt x="225" y="137"/>
                    <a:pt x="225" y="151"/>
                    <a:pt x="224" y="168"/>
                  </a:cubicBezTo>
                  <a:cubicBezTo>
                    <a:pt x="226" y="169"/>
                    <a:pt x="226" y="170"/>
                    <a:pt x="229" y="171"/>
                  </a:cubicBezTo>
                  <a:cubicBezTo>
                    <a:pt x="231" y="152"/>
                    <a:pt x="230" y="134"/>
                    <a:pt x="230" y="111"/>
                  </a:cubicBezTo>
                  <a:cubicBezTo>
                    <a:pt x="230" y="108"/>
                    <a:pt x="231" y="105"/>
                    <a:pt x="231" y="102"/>
                  </a:cubicBezTo>
                  <a:cubicBezTo>
                    <a:pt x="231" y="94"/>
                    <a:pt x="231" y="85"/>
                    <a:pt x="231" y="77"/>
                  </a:cubicBezTo>
                  <a:cubicBezTo>
                    <a:pt x="230" y="68"/>
                    <a:pt x="228" y="58"/>
                    <a:pt x="228" y="48"/>
                  </a:cubicBezTo>
                  <a:cubicBezTo>
                    <a:pt x="227" y="38"/>
                    <a:pt x="227" y="29"/>
                    <a:pt x="226" y="19"/>
                  </a:cubicBezTo>
                  <a:cubicBezTo>
                    <a:pt x="226" y="16"/>
                    <a:pt x="227" y="14"/>
                    <a:pt x="225" y="11"/>
                  </a:cubicBezTo>
                  <a:cubicBezTo>
                    <a:pt x="219" y="14"/>
                    <a:pt x="214" y="16"/>
                    <a:pt x="208" y="19"/>
                  </a:cubicBezTo>
                  <a:close/>
                  <a:moveTo>
                    <a:pt x="123" y="38"/>
                  </a:moveTo>
                  <a:cubicBezTo>
                    <a:pt x="128" y="39"/>
                    <a:pt x="132" y="40"/>
                    <a:pt x="137" y="40"/>
                  </a:cubicBezTo>
                  <a:cubicBezTo>
                    <a:pt x="140" y="40"/>
                    <a:pt x="145" y="39"/>
                    <a:pt x="146" y="39"/>
                  </a:cubicBezTo>
                  <a:cubicBezTo>
                    <a:pt x="147" y="39"/>
                    <a:pt x="149" y="38"/>
                    <a:pt x="150" y="37"/>
                  </a:cubicBezTo>
                  <a:cubicBezTo>
                    <a:pt x="150" y="32"/>
                    <a:pt x="150" y="27"/>
                    <a:pt x="149" y="23"/>
                  </a:cubicBezTo>
                  <a:cubicBezTo>
                    <a:pt x="145" y="22"/>
                    <a:pt x="140" y="20"/>
                    <a:pt x="134" y="20"/>
                  </a:cubicBezTo>
                  <a:cubicBezTo>
                    <a:pt x="128" y="20"/>
                    <a:pt x="117" y="20"/>
                    <a:pt x="115" y="23"/>
                  </a:cubicBezTo>
                  <a:cubicBezTo>
                    <a:pt x="113" y="25"/>
                    <a:pt x="114" y="28"/>
                    <a:pt x="114" y="31"/>
                  </a:cubicBezTo>
                  <a:cubicBezTo>
                    <a:pt x="114" y="34"/>
                    <a:pt x="113" y="36"/>
                    <a:pt x="114" y="38"/>
                  </a:cubicBezTo>
                  <a:cubicBezTo>
                    <a:pt x="116" y="35"/>
                    <a:pt x="120" y="38"/>
                    <a:pt x="123" y="38"/>
                  </a:cubicBezTo>
                  <a:close/>
                  <a:moveTo>
                    <a:pt x="86" y="34"/>
                  </a:moveTo>
                  <a:cubicBezTo>
                    <a:pt x="86" y="36"/>
                    <a:pt x="85" y="39"/>
                    <a:pt x="85" y="41"/>
                  </a:cubicBezTo>
                  <a:cubicBezTo>
                    <a:pt x="90" y="42"/>
                    <a:pt x="94" y="46"/>
                    <a:pt x="98" y="49"/>
                  </a:cubicBezTo>
                  <a:cubicBezTo>
                    <a:pt x="99" y="52"/>
                    <a:pt x="96" y="57"/>
                    <a:pt x="95" y="61"/>
                  </a:cubicBezTo>
                  <a:cubicBezTo>
                    <a:pt x="101" y="60"/>
                    <a:pt x="105" y="61"/>
                    <a:pt x="109" y="63"/>
                  </a:cubicBezTo>
                  <a:cubicBezTo>
                    <a:pt x="109" y="66"/>
                    <a:pt x="108" y="69"/>
                    <a:pt x="110" y="71"/>
                  </a:cubicBezTo>
                  <a:cubicBezTo>
                    <a:pt x="111" y="87"/>
                    <a:pt x="112" y="105"/>
                    <a:pt x="111" y="121"/>
                  </a:cubicBezTo>
                  <a:cubicBezTo>
                    <a:pt x="111" y="124"/>
                    <a:pt x="110" y="126"/>
                    <a:pt x="110" y="129"/>
                  </a:cubicBezTo>
                  <a:cubicBezTo>
                    <a:pt x="110" y="138"/>
                    <a:pt x="111" y="148"/>
                    <a:pt x="111" y="157"/>
                  </a:cubicBezTo>
                  <a:cubicBezTo>
                    <a:pt x="110" y="160"/>
                    <a:pt x="109" y="163"/>
                    <a:pt x="112" y="165"/>
                  </a:cubicBezTo>
                  <a:cubicBezTo>
                    <a:pt x="111" y="163"/>
                    <a:pt x="113" y="157"/>
                    <a:pt x="111" y="154"/>
                  </a:cubicBezTo>
                  <a:cubicBezTo>
                    <a:pt x="111" y="153"/>
                    <a:pt x="112" y="154"/>
                    <a:pt x="112" y="153"/>
                  </a:cubicBezTo>
                  <a:cubicBezTo>
                    <a:pt x="112" y="139"/>
                    <a:pt x="112" y="122"/>
                    <a:pt x="112" y="108"/>
                  </a:cubicBezTo>
                  <a:cubicBezTo>
                    <a:pt x="113" y="97"/>
                    <a:pt x="112" y="85"/>
                    <a:pt x="112" y="75"/>
                  </a:cubicBezTo>
                  <a:cubicBezTo>
                    <a:pt x="112" y="66"/>
                    <a:pt x="112" y="56"/>
                    <a:pt x="112" y="48"/>
                  </a:cubicBezTo>
                  <a:cubicBezTo>
                    <a:pt x="112" y="40"/>
                    <a:pt x="112" y="32"/>
                    <a:pt x="111" y="24"/>
                  </a:cubicBezTo>
                  <a:cubicBezTo>
                    <a:pt x="111" y="24"/>
                    <a:pt x="111" y="24"/>
                    <a:pt x="111" y="24"/>
                  </a:cubicBezTo>
                  <a:cubicBezTo>
                    <a:pt x="105" y="28"/>
                    <a:pt x="93" y="31"/>
                    <a:pt x="86" y="34"/>
                  </a:cubicBezTo>
                  <a:close/>
                  <a:moveTo>
                    <a:pt x="179" y="170"/>
                  </a:moveTo>
                  <a:cubicBezTo>
                    <a:pt x="186" y="171"/>
                    <a:pt x="192" y="169"/>
                    <a:pt x="194" y="165"/>
                  </a:cubicBezTo>
                  <a:cubicBezTo>
                    <a:pt x="195" y="157"/>
                    <a:pt x="194" y="147"/>
                    <a:pt x="194" y="139"/>
                  </a:cubicBezTo>
                  <a:cubicBezTo>
                    <a:pt x="194" y="120"/>
                    <a:pt x="194" y="103"/>
                    <a:pt x="195" y="87"/>
                  </a:cubicBezTo>
                  <a:cubicBezTo>
                    <a:pt x="196" y="79"/>
                    <a:pt x="195" y="70"/>
                    <a:pt x="195" y="61"/>
                  </a:cubicBezTo>
                  <a:cubicBezTo>
                    <a:pt x="195" y="60"/>
                    <a:pt x="195" y="58"/>
                    <a:pt x="195" y="57"/>
                  </a:cubicBezTo>
                  <a:cubicBezTo>
                    <a:pt x="195" y="55"/>
                    <a:pt x="195" y="54"/>
                    <a:pt x="195" y="52"/>
                  </a:cubicBezTo>
                  <a:cubicBezTo>
                    <a:pt x="195" y="48"/>
                    <a:pt x="197" y="39"/>
                    <a:pt x="194" y="35"/>
                  </a:cubicBezTo>
                  <a:cubicBezTo>
                    <a:pt x="193" y="33"/>
                    <a:pt x="188" y="31"/>
                    <a:pt x="185" y="31"/>
                  </a:cubicBezTo>
                  <a:cubicBezTo>
                    <a:pt x="180" y="30"/>
                    <a:pt x="176" y="31"/>
                    <a:pt x="171" y="30"/>
                  </a:cubicBezTo>
                  <a:cubicBezTo>
                    <a:pt x="166" y="29"/>
                    <a:pt x="161" y="28"/>
                    <a:pt x="158" y="29"/>
                  </a:cubicBezTo>
                  <a:cubicBezTo>
                    <a:pt x="157" y="29"/>
                    <a:pt x="154" y="30"/>
                    <a:pt x="154" y="32"/>
                  </a:cubicBezTo>
                  <a:cubicBezTo>
                    <a:pt x="153" y="32"/>
                    <a:pt x="154" y="33"/>
                    <a:pt x="154" y="34"/>
                  </a:cubicBezTo>
                  <a:cubicBezTo>
                    <a:pt x="154" y="36"/>
                    <a:pt x="154" y="40"/>
                    <a:pt x="154" y="43"/>
                  </a:cubicBezTo>
                  <a:cubicBezTo>
                    <a:pt x="154" y="44"/>
                    <a:pt x="153" y="45"/>
                    <a:pt x="153" y="46"/>
                  </a:cubicBezTo>
                  <a:cubicBezTo>
                    <a:pt x="153" y="50"/>
                    <a:pt x="153" y="54"/>
                    <a:pt x="153" y="57"/>
                  </a:cubicBezTo>
                  <a:cubicBezTo>
                    <a:pt x="153" y="66"/>
                    <a:pt x="155" y="77"/>
                    <a:pt x="155" y="88"/>
                  </a:cubicBezTo>
                  <a:cubicBezTo>
                    <a:pt x="155" y="93"/>
                    <a:pt x="155" y="98"/>
                    <a:pt x="155" y="103"/>
                  </a:cubicBezTo>
                  <a:cubicBezTo>
                    <a:pt x="155" y="108"/>
                    <a:pt x="156" y="113"/>
                    <a:pt x="156" y="118"/>
                  </a:cubicBezTo>
                  <a:cubicBezTo>
                    <a:pt x="156" y="126"/>
                    <a:pt x="156" y="134"/>
                    <a:pt x="156" y="142"/>
                  </a:cubicBezTo>
                  <a:cubicBezTo>
                    <a:pt x="155" y="150"/>
                    <a:pt x="154" y="159"/>
                    <a:pt x="156" y="167"/>
                  </a:cubicBezTo>
                  <a:cubicBezTo>
                    <a:pt x="162" y="167"/>
                    <a:pt x="171" y="169"/>
                    <a:pt x="179" y="170"/>
                  </a:cubicBezTo>
                  <a:close/>
                  <a:moveTo>
                    <a:pt x="114" y="47"/>
                  </a:moveTo>
                  <a:cubicBezTo>
                    <a:pt x="118" y="47"/>
                    <a:pt x="122" y="50"/>
                    <a:pt x="127" y="51"/>
                  </a:cubicBezTo>
                  <a:cubicBezTo>
                    <a:pt x="133" y="52"/>
                    <a:pt x="146" y="53"/>
                    <a:pt x="151" y="49"/>
                  </a:cubicBezTo>
                  <a:cubicBezTo>
                    <a:pt x="150" y="45"/>
                    <a:pt x="150" y="44"/>
                    <a:pt x="151" y="40"/>
                  </a:cubicBezTo>
                  <a:cubicBezTo>
                    <a:pt x="140" y="44"/>
                    <a:pt x="126" y="42"/>
                    <a:pt x="114" y="39"/>
                  </a:cubicBezTo>
                  <a:cubicBezTo>
                    <a:pt x="113" y="42"/>
                    <a:pt x="114" y="44"/>
                    <a:pt x="114" y="47"/>
                  </a:cubicBezTo>
                  <a:close/>
                  <a:moveTo>
                    <a:pt x="94" y="49"/>
                  </a:moveTo>
                  <a:cubicBezTo>
                    <a:pt x="90" y="47"/>
                    <a:pt x="86" y="43"/>
                    <a:pt x="80" y="43"/>
                  </a:cubicBezTo>
                  <a:cubicBezTo>
                    <a:pt x="79" y="44"/>
                    <a:pt x="77" y="45"/>
                    <a:pt x="77" y="47"/>
                  </a:cubicBezTo>
                  <a:cubicBezTo>
                    <a:pt x="84" y="47"/>
                    <a:pt x="88" y="52"/>
                    <a:pt x="94" y="55"/>
                  </a:cubicBezTo>
                  <a:cubicBezTo>
                    <a:pt x="95" y="52"/>
                    <a:pt x="96" y="51"/>
                    <a:pt x="94" y="49"/>
                  </a:cubicBezTo>
                  <a:close/>
                  <a:moveTo>
                    <a:pt x="52" y="50"/>
                  </a:moveTo>
                  <a:cubicBezTo>
                    <a:pt x="43" y="64"/>
                    <a:pt x="36" y="80"/>
                    <a:pt x="28" y="95"/>
                  </a:cubicBezTo>
                  <a:cubicBezTo>
                    <a:pt x="28" y="96"/>
                    <a:pt x="27" y="97"/>
                    <a:pt x="26" y="98"/>
                  </a:cubicBezTo>
                  <a:cubicBezTo>
                    <a:pt x="25" y="100"/>
                    <a:pt x="25" y="103"/>
                    <a:pt x="24" y="105"/>
                  </a:cubicBezTo>
                  <a:cubicBezTo>
                    <a:pt x="21" y="113"/>
                    <a:pt x="15" y="121"/>
                    <a:pt x="12" y="130"/>
                  </a:cubicBezTo>
                  <a:cubicBezTo>
                    <a:pt x="8" y="135"/>
                    <a:pt x="6" y="141"/>
                    <a:pt x="4" y="147"/>
                  </a:cubicBezTo>
                  <a:cubicBezTo>
                    <a:pt x="6" y="150"/>
                    <a:pt x="11" y="151"/>
                    <a:pt x="13" y="152"/>
                  </a:cubicBezTo>
                  <a:cubicBezTo>
                    <a:pt x="14" y="153"/>
                    <a:pt x="15" y="153"/>
                    <a:pt x="15" y="153"/>
                  </a:cubicBezTo>
                  <a:cubicBezTo>
                    <a:pt x="20" y="155"/>
                    <a:pt x="24" y="156"/>
                    <a:pt x="27" y="156"/>
                  </a:cubicBezTo>
                  <a:cubicBezTo>
                    <a:pt x="28" y="155"/>
                    <a:pt x="28" y="154"/>
                    <a:pt x="28" y="152"/>
                  </a:cubicBezTo>
                  <a:cubicBezTo>
                    <a:pt x="28" y="151"/>
                    <a:pt x="29" y="152"/>
                    <a:pt x="30" y="151"/>
                  </a:cubicBezTo>
                  <a:cubicBezTo>
                    <a:pt x="37" y="135"/>
                    <a:pt x="45" y="119"/>
                    <a:pt x="51" y="102"/>
                  </a:cubicBezTo>
                  <a:cubicBezTo>
                    <a:pt x="58" y="85"/>
                    <a:pt x="65" y="65"/>
                    <a:pt x="74" y="50"/>
                  </a:cubicBezTo>
                  <a:cubicBezTo>
                    <a:pt x="73" y="49"/>
                    <a:pt x="72" y="49"/>
                    <a:pt x="72" y="48"/>
                  </a:cubicBezTo>
                  <a:cubicBezTo>
                    <a:pt x="74" y="47"/>
                    <a:pt x="75" y="47"/>
                    <a:pt x="75" y="45"/>
                  </a:cubicBezTo>
                  <a:cubicBezTo>
                    <a:pt x="69" y="44"/>
                    <a:pt x="58" y="46"/>
                    <a:pt x="52" y="50"/>
                  </a:cubicBezTo>
                  <a:close/>
                  <a:moveTo>
                    <a:pt x="222" y="152"/>
                  </a:moveTo>
                  <a:cubicBezTo>
                    <a:pt x="223" y="137"/>
                    <a:pt x="223" y="119"/>
                    <a:pt x="223" y="105"/>
                  </a:cubicBezTo>
                  <a:cubicBezTo>
                    <a:pt x="223" y="100"/>
                    <a:pt x="222" y="96"/>
                    <a:pt x="222" y="93"/>
                  </a:cubicBezTo>
                  <a:cubicBezTo>
                    <a:pt x="222" y="91"/>
                    <a:pt x="222" y="90"/>
                    <a:pt x="222" y="88"/>
                  </a:cubicBezTo>
                  <a:cubicBezTo>
                    <a:pt x="222" y="82"/>
                    <a:pt x="222" y="76"/>
                    <a:pt x="222" y="70"/>
                  </a:cubicBezTo>
                  <a:cubicBezTo>
                    <a:pt x="222" y="65"/>
                    <a:pt x="223" y="53"/>
                    <a:pt x="221" y="51"/>
                  </a:cubicBezTo>
                  <a:cubicBezTo>
                    <a:pt x="220" y="50"/>
                    <a:pt x="211" y="48"/>
                    <a:pt x="208" y="48"/>
                  </a:cubicBezTo>
                  <a:cubicBezTo>
                    <a:pt x="208" y="48"/>
                    <a:pt x="206" y="48"/>
                    <a:pt x="205" y="49"/>
                  </a:cubicBezTo>
                  <a:cubicBezTo>
                    <a:pt x="206" y="53"/>
                    <a:pt x="205" y="58"/>
                    <a:pt x="205" y="63"/>
                  </a:cubicBezTo>
                  <a:cubicBezTo>
                    <a:pt x="205" y="68"/>
                    <a:pt x="205" y="73"/>
                    <a:pt x="205" y="77"/>
                  </a:cubicBezTo>
                  <a:cubicBezTo>
                    <a:pt x="205" y="87"/>
                    <a:pt x="206" y="97"/>
                    <a:pt x="206" y="107"/>
                  </a:cubicBezTo>
                  <a:cubicBezTo>
                    <a:pt x="207" y="128"/>
                    <a:pt x="206" y="149"/>
                    <a:pt x="205" y="169"/>
                  </a:cubicBezTo>
                  <a:cubicBezTo>
                    <a:pt x="209" y="174"/>
                    <a:pt x="217" y="172"/>
                    <a:pt x="221" y="170"/>
                  </a:cubicBezTo>
                  <a:cubicBezTo>
                    <a:pt x="223" y="164"/>
                    <a:pt x="222" y="158"/>
                    <a:pt x="222" y="152"/>
                  </a:cubicBezTo>
                  <a:close/>
                  <a:moveTo>
                    <a:pt x="68" y="115"/>
                  </a:moveTo>
                  <a:cubicBezTo>
                    <a:pt x="68" y="114"/>
                    <a:pt x="69" y="113"/>
                    <a:pt x="70" y="111"/>
                  </a:cubicBezTo>
                  <a:cubicBezTo>
                    <a:pt x="69" y="112"/>
                    <a:pt x="68" y="112"/>
                    <a:pt x="67" y="111"/>
                  </a:cubicBezTo>
                  <a:cubicBezTo>
                    <a:pt x="67" y="107"/>
                    <a:pt x="62" y="108"/>
                    <a:pt x="60" y="105"/>
                  </a:cubicBezTo>
                  <a:cubicBezTo>
                    <a:pt x="60" y="105"/>
                    <a:pt x="60" y="103"/>
                    <a:pt x="62" y="103"/>
                  </a:cubicBezTo>
                  <a:cubicBezTo>
                    <a:pt x="63" y="97"/>
                    <a:pt x="68" y="93"/>
                    <a:pt x="69" y="85"/>
                  </a:cubicBezTo>
                  <a:cubicBezTo>
                    <a:pt x="72" y="82"/>
                    <a:pt x="76" y="87"/>
                    <a:pt x="79" y="88"/>
                  </a:cubicBezTo>
                  <a:cubicBezTo>
                    <a:pt x="80" y="87"/>
                    <a:pt x="81" y="86"/>
                    <a:pt x="81" y="85"/>
                  </a:cubicBezTo>
                  <a:cubicBezTo>
                    <a:pt x="78" y="82"/>
                    <a:pt x="75" y="83"/>
                    <a:pt x="72" y="81"/>
                  </a:cubicBezTo>
                  <a:cubicBezTo>
                    <a:pt x="71" y="76"/>
                    <a:pt x="76" y="76"/>
                    <a:pt x="76" y="71"/>
                  </a:cubicBezTo>
                  <a:cubicBezTo>
                    <a:pt x="78" y="69"/>
                    <a:pt x="79" y="66"/>
                    <a:pt x="80" y="63"/>
                  </a:cubicBezTo>
                  <a:cubicBezTo>
                    <a:pt x="81" y="61"/>
                    <a:pt x="81" y="57"/>
                    <a:pt x="82" y="59"/>
                  </a:cubicBezTo>
                  <a:cubicBezTo>
                    <a:pt x="82" y="58"/>
                    <a:pt x="81" y="58"/>
                    <a:pt x="82" y="58"/>
                  </a:cubicBezTo>
                  <a:cubicBezTo>
                    <a:pt x="86" y="56"/>
                    <a:pt x="89" y="59"/>
                    <a:pt x="92" y="61"/>
                  </a:cubicBezTo>
                  <a:cubicBezTo>
                    <a:pt x="92" y="60"/>
                    <a:pt x="93" y="59"/>
                    <a:pt x="93" y="58"/>
                  </a:cubicBezTo>
                  <a:cubicBezTo>
                    <a:pt x="89" y="53"/>
                    <a:pt x="83" y="50"/>
                    <a:pt x="76" y="49"/>
                  </a:cubicBezTo>
                  <a:cubicBezTo>
                    <a:pt x="76" y="51"/>
                    <a:pt x="74" y="52"/>
                    <a:pt x="75" y="53"/>
                  </a:cubicBezTo>
                  <a:cubicBezTo>
                    <a:pt x="77" y="54"/>
                    <a:pt x="82" y="57"/>
                    <a:pt x="78" y="60"/>
                  </a:cubicBezTo>
                  <a:cubicBezTo>
                    <a:pt x="78" y="61"/>
                    <a:pt x="77" y="62"/>
                    <a:pt x="77" y="63"/>
                  </a:cubicBezTo>
                  <a:cubicBezTo>
                    <a:pt x="75" y="67"/>
                    <a:pt x="73" y="71"/>
                    <a:pt x="72" y="74"/>
                  </a:cubicBezTo>
                  <a:cubicBezTo>
                    <a:pt x="71" y="76"/>
                    <a:pt x="71" y="79"/>
                    <a:pt x="69" y="80"/>
                  </a:cubicBezTo>
                  <a:cubicBezTo>
                    <a:pt x="68" y="79"/>
                    <a:pt x="67" y="78"/>
                    <a:pt x="66" y="77"/>
                  </a:cubicBezTo>
                  <a:cubicBezTo>
                    <a:pt x="65" y="78"/>
                    <a:pt x="64" y="78"/>
                    <a:pt x="63" y="78"/>
                  </a:cubicBezTo>
                  <a:cubicBezTo>
                    <a:pt x="62" y="79"/>
                    <a:pt x="62" y="80"/>
                    <a:pt x="62" y="82"/>
                  </a:cubicBezTo>
                  <a:cubicBezTo>
                    <a:pt x="63" y="83"/>
                    <a:pt x="66" y="84"/>
                    <a:pt x="66" y="86"/>
                  </a:cubicBezTo>
                  <a:cubicBezTo>
                    <a:pt x="66" y="87"/>
                    <a:pt x="64" y="88"/>
                    <a:pt x="63" y="90"/>
                  </a:cubicBezTo>
                  <a:cubicBezTo>
                    <a:pt x="63" y="91"/>
                    <a:pt x="63" y="92"/>
                    <a:pt x="63" y="93"/>
                  </a:cubicBezTo>
                  <a:cubicBezTo>
                    <a:pt x="61" y="97"/>
                    <a:pt x="59" y="102"/>
                    <a:pt x="58" y="105"/>
                  </a:cubicBezTo>
                  <a:cubicBezTo>
                    <a:pt x="57" y="105"/>
                    <a:pt x="57" y="105"/>
                    <a:pt x="56" y="105"/>
                  </a:cubicBezTo>
                  <a:cubicBezTo>
                    <a:pt x="55" y="105"/>
                    <a:pt x="55" y="104"/>
                    <a:pt x="53" y="103"/>
                  </a:cubicBezTo>
                  <a:cubicBezTo>
                    <a:pt x="52" y="105"/>
                    <a:pt x="52" y="107"/>
                    <a:pt x="51" y="108"/>
                  </a:cubicBezTo>
                  <a:cubicBezTo>
                    <a:pt x="53" y="109"/>
                    <a:pt x="55" y="110"/>
                    <a:pt x="55" y="112"/>
                  </a:cubicBezTo>
                  <a:cubicBezTo>
                    <a:pt x="51" y="117"/>
                    <a:pt x="48" y="125"/>
                    <a:pt x="48" y="131"/>
                  </a:cubicBezTo>
                  <a:cubicBezTo>
                    <a:pt x="47" y="132"/>
                    <a:pt x="46" y="132"/>
                    <a:pt x="45" y="133"/>
                  </a:cubicBezTo>
                  <a:cubicBezTo>
                    <a:pt x="44" y="132"/>
                    <a:pt x="43" y="130"/>
                    <a:pt x="42" y="130"/>
                  </a:cubicBezTo>
                  <a:cubicBezTo>
                    <a:pt x="41" y="133"/>
                    <a:pt x="39" y="135"/>
                    <a:pt x="39" y="138"/>
                  </a:cubicBezTo>
                  <a:cubicBezTo>
                    <a:pt x="45" y="136"/>
                    <a:pt x="50" y="141"/>
                    <a:pt x="55" y="143"/>
                  </a:cubicBezTo>
                  <a:cubicBezTo>
                    <a:pt x="56" y="142"/>
                    <a:pt x="57" y="141"/>
                    <a:pt x="57" y="140"/>
                  </a:cubicBezTo>
                  <a:cubicBezTo>
                    <a:pt x="55" y="137"/>
                    <a:pt x="52" y="135"/>
                    <a:pt x="49" y="134"/>
                  </a:cubicBezTo>
                  <a:cubicBezTo>
                    <a:pt x="49" y="134"/>
                    <a:pt x="49" y="133"/>
                    <a:pt x="49" y="133"/>
                  </a:cubicBezTo>
                  <a:cubicBezTo>
                    <a:pt x="49" y="132"/>
                    <a:pt x="49" y="131"/>
                    <a:pt x="50" y="131"/>
                  </a:cubicBezTo>
                  <a:cubicBezTo>
                    <a:pt x="50" y="130"/>
                    <a:pt x="50" y="130"/>
                    <a:pt x="50" y="129"/>
                  </a:cubicBezTo>
                  <a:cubicBezTo>
                    <a:pt x="54" y="126"/>
                    <a:pt x="54" y="120"/>
                    <a:pt x="58" y="117"/>
                  </a:cubicBezTo>
                  <a:cubicBezTo>
                    <a:pt x="58" y="114"/>
                    <a:pt x="58" y="112"/>
                    <a:pt x="60" y="111"/>
                  </a:cubicBezTo>
                  <a:cubicBezTo>
                    <a:pt x="63" y="112"/>
                    <a:pt x="65" y="114"/>
                    <a:pt x="68" y="115"/>
                  </a:cubicBezTo>
                  <a:close/>
                  <a:moveTo>
                    <a:pt x="140" y="54"/>
                  </a:moveTo>
                  <a:cubicBezTo>
                    <a:pt x="131" y="55"/>
                    <a:pt x="122" y="52"/>
                    <a:pt x="114" y="50"/>
                  </a:cubicBezTo>
                  <a:cubicBezTo>
                    <a:pt x="114" y="50"/>
                    <a:pt x="114" y="51"/>
                    <a:pt x="114" y="51"/>
                  </a:cubicBezTo>
                  <a:cubicBezTo>
                    <a:pt x="115" y="82"/>
                    <a:pt x="113" y="115"/>
                    <a:pt x="114" y="142"/>
                  </a:cubicBezTo>
                  <a:cubicBezTo>
                    <a:pt x="115" y="141"/>
                    <a:pt x="117" y="142"/>
                    <a:pt x="117" y="142"/>
                  </a:cubicBezTo>
                  <a:cubicBezTo>
                    <a:pt x="119" y="141"/>
                    <a:pt x="119" y="142"/>
                    <a:pt x="121" y="143"/>
                  </a:cubicBezTo>
                  <a:cubicBezTo>
                    <a:pt x="122" y="143"/>
                    <a:pt x="123" y="142"/>
                    <a:pt x="124" y="143"/>
                  </a:cubicBezTo>
                  <a:cubicBezTo>
                    <a:pt x="125" y="143"/>
                    <a:pt x="126" y="143"/>
                    <a:pt x="126" y="143"/>
                  </a:cubicBezTo>
                  <a:cubicBezTo>
                    <a:pt x="135" y="145"/>
                    <a:pt x="145" y="144"/>
                    <a:pt x="153" y="143"/>
                  </a:cubicBezTo>
                  <a:cubicBezTo>
                    <a:pt x="153" y="132"/>
                    <a:pt x="154" y="121"/>
                    <a:pt x="153" y="110"/>
                  </a:cubicBezTo>
                  <a:cubicBezTo>
                    <a:pt x="152" y="101"/>
                    <a:pt x="153" y="91"/>
                    <a:pt x="152" y="82"/>
                  </a:cubicBezTo>
                  <a:cubicBezTo>
                    <a:pt x="152" y="73"/>
                    <a:pt x="150" y="62"/>
                    <a:pt x="151" y="53"/>
                  </a:cubicBezTo>
                  <a:cubicBezTo>
                    <a:pt x="147" y="52"/>
                    <a:pt x="144" y="54"/>
                    <a:pt x="140" y="54"/>
                  </a:cubicBezTo>
                  <a:close/>
                  <a:moveTo>
                    <a:pt x="197" y="51"/>
                  </a:moveTo>
                  <a:cubicBezTo>
                    <a:pt x="197" y="57"/>
                    <a:pt x="198" y="59"/>
                    <a:pt x="197" y="62"/>
                  </a:cubicBezTo>
                  <a:cubicBezTo>
                    <a:pt x="198" y="70"/>
                    <a:pt x="199" y="78"/>
                    <a:pt x="198" y="86"/>
                  </a:cubicBezTo>
                  <a:cubicBezTo>
                    <a:pt x="196" y="112"/>
                    <a:pt x="197" y="141"/>
                    <a:pt x="198" y="165"/>
                  </a:cubicBezTo>
                  <a:cubicBezTo>
                    <a:pt x="199" y="166"/>
                    <a:pt x="201" y="168"/>
                    <a:pt x="202" y="167"/>
                  </a:cubicBezTo>
                  <a:cubicBezTo>
                    <a:pt x="205" y="146"/>
                    <a:pt x="204" y="126"/>
                    <a:pt x="204" y="105"/>
                  </a:cubicBezTo>
                  <a:cubicBezTo>
                    <a:pt x="204" y="98"/>
                    <a:pt x="203" y="92"/>
                    <a:pt x="202" y="85"/>
                  </a:cubicBezTo>
                  <a:cubicBezTo>
                    <a:pt x="202" y="74"/>
                    <a:pt x="203" y="62"/>
                    <a:pt x="203" y="51"/>
                  </a:cubicBezTo>
                  <a:cubicBezTo>
                    <a:pt x="200" y="51"/>
                    <a:pt x="199" y="52"/>
                    <a:pt x="198" y="51"/>
                  </a:cubicBezTo>
                  <a:cubicBezTo>
                    <a:pt x="198" y="51"/>
                    <a:pt x="197" y="51"/>
                    <a:pt x="197" y="51"/>
                  </a:cubicBezTo>
                  <a:close/>
                  <a:moveTo>
                    <a:pt x="279" y="76"/>
                  </a:moveTo>
                  <a:cubicBezTo>
                    <a:pt x="284" y="75"/>
                    <a:pt x="291" y="72"/>
                    <a:pt x="294" y="68"/>
                  </a:cubicBezTo>
                  <a:cubicBezTo>
                    <a:pt x="296" y="65"/>
                    <a:pt x="293" y="62"/>
                    <a:pt x="292" y="60"/>
                  </a:cubicBezTo>
                  <a:cubicBezTo>
                    <a:pt x="291" y="58"/>
                    <a:pt x="290" y="55"/>
                    <a:pt x="288" y="54"/>
                  </a:cubicBezTo>
                  <a:cubicBezTo>
                    <a:pt x="287" y="54"/>
                    <a:pt x="284" y="54"/>
                    <a:pt x="281" y="54"/>
                  </a:cubicBezTo>
                  <a:cubicBezTo>
                    <a:pt x="279" y="55"/>
                    <a:pt x="276" y="55"/>
                    <a:pt x="275" y="55"/>
                  </a:cubicBezTo>
                  <a:cubicBezTo>
                    <a:pt x="272" y="56"/>
                    <a:pt x="269" y="59"/>
                    <a:pt x="267" y="60"/>
                  </a:cubicBezTo>
                  <a:cubicBezTo>
                    <a:pt x="268" y="61"/>
                    <a:pt x="266" y="62"/>
                    <a:pt x="267" y="63"/>
                  </a:cubicBezTo>
                  <a:cubicBezTo>
                    <a:pt x="266" y="63"/>
                    <a:pt x="265" y="63"/>
                    <a:pt x="265" y="64"/>
                  </a:cubicBezTo>
                  <a:cubicBezTo>
                    <a:pt x="265" y="69"/>
                    <a:pt x="268" y="73"/>
                    <a:pt x="270" y="77"/>
                  </a:cubicBezTo>
                  <a:cubicBezTo>
                    <a:pt x="273" y="76"/>
                    <a:pt x="275" y="76"/>
                    <a:pt x="279" y="76"/>
                  </a:cubicBezTo>
                  <a:close/>
                  <a:moveTo>
                    <a:pt x="73" y="56"/>
                  </a:moveTo>
                  <a:cubicBezTo>
                    <a:pt x="70" y="62"/>
                    <a:pt x="67" y="68"/>
                    <a:pt x="64" y="75"/>
                  </a:cubicBezTo>
                  <a:cubicBezTo>
                    <a:pt x="66" y="74"/>
                    <a:pt x="66" y="76"/>
                    <a:pt x="68" y="76"/>
                  </a:cubicBezTo>
                  <a:cubicBezTo>
                    <a:pt x="71" y="70"/>
                    <a:pt x="74" y="63"/>
                    <a:pt x="76" y="57"/>
                  </a:cubicBezTo>
                  <a:cubicBezTo>
                    <a:pt x="76" y="56"/>
                    <a:pt x="75" y="55"/>
                    <a:pt x="73" y="56"/>
                  </a:cubicBezTo>
                  <a:close/>
                  <a:moveTo>
                    <a:pt x="85" y="61"/>
                  </a:moveTo>
                  <a:cubicBezTo>
                    <a:pt x="83" y="63"/>
                    <a:pt x="82" y="66"/>
                    <a:pt x="80" y="70"/>
                  </a:cubicBezTo>
                  <a:cubicBezTo>
                    <a:pt x="79" y="73"/>
                    <a:pt x="76" y="76"/>
                    <a:pt x="76" y="78"/>
                  </a:cubicBezTo>
                  <a:cubicBezTo>
                    <a:pt x="77" y="81"/>
                    <a:pt x="80" y="81"/>
                    <a:pt x="81" y="83"/>
                  </a:cubicBezTo>
                  <a:cubicBezTo>
                    <a:pt x="86" y="77"/>
                    <a:pt x="88" y="70"/>
                    <a:pt x="91" y="64"/>
                  </a:cubicBezTo>
                  <a:cubicBezTo>
                    <a:pt x="89" y="62"/>
                    <a:pt x="87" y="61"/>
                    <a:pt x="85" y="61"/>
                  </a:cubicBezTo>
                  <a:close/>
                  <a:moveTo>
                    <a:pt x="93" y="64"/>
                  </a:moveTo>
                  <a:cubicBezTo>
                    <a:pt x="91" y="70"/>
                    <a:pt x="86" y="77"/>
                    <a:pt x="84" y="83"/>
                  </a:cubicBezTo>
                  <a:cubicBezTo>
                    <a:pt x="83" y="89"/>
                    <a:pt x="84" y="98"/>
                    <a:pt x="85" y="105"/>
                  </a:cubicBezTo>
                  <a:cubicBezTo>
                    <a:pt x="85" y="111"/>
                    <a:pt x="84" y="117"/>
                    <a:pt x="84" y="123"/>
                  </a:cubicBezTo>
                  <a:cubicBezTo>
                    <a:pt x="85" y="135"/>
                    <a:pt x="85" y="150"/>
                    <a:pt x="85" y="163"/>
                  </a:cubicBezTo>
                  <a:cubicBezTo>
                    <a:pt x="85" y="164"/>
                    <a:pt x="87" y="165"/>
                    <a:pt x="86" y="167"/>
                  </a:cubicBezTo>
                  <a:cubicBezTo>
                    <a:pt x="93" y="170"/>
                    <a:pt x="101" y="169"/>
                    <a:pt x="107" y="167"/>
                  </a:cubicBezTo>
                  <a:cubicBezTo>
                    <a:pt x="109" y="159"/>
                    <a:pt x="108" y="152"/>
                    <a:pt x="108" y="144"/>
                  </a:cubicBezTo>
                  <a:cubicBezTo>
                    <a:pt x="108" y="132"/>
                    <a:pt x="109" y="119"/>
                    <a:pt x="109" y="105"/>
                  </a:cubicBezTo>
                  <a:cubicBezTo>
                    <a:pt x="109" y="101"/>
                    <a:pt x="109" y="96"/>
                    <a:pt x="109" y="93"/>
                  </a:cubicBezTo>
                  <a:cubicBezTo>
                    <a:pt x="109" y="92"/>
                    <a:pt x="108" y="91"/>
                    <a:pt x="108" y="90"/>
                  </a:cubicBezTo>
                  <a:cubicBezTo>
                    <a:pt x="108" y="87"/>
                    <a:pt x="109" y="84"/>
                    <a:pt x="108" y="81"/>
                  </a:cubicBezTo>
                  <a:cubicBezTo>
                    <a:pt x="108" y="75"/>
                    <a:pt x="106" y="70"/>
                    <a:pt x="106" y="64"/>
                  </a:cubicBezTo>
                  <a:cubicBezTo>
                    <a:pt x="102" y="62"/>
                    <a:pt x="97" y="62"/>
                    <a:pt x="93" y="64"/>
                  </a:cubicBezTo>
                  <a:close/>
                  <a:moveTo>
                    <a:pt x="271" y="79"/>
                  </a:moveTo>
                  <a:cubicBezTo>
                    <a:pt x="271" y="82"/>
                    <a:pt x="272" y="83"/>
                    <a:pt x="273" y="84"/>
                  </a:cubicBezTo>
                  <a:cubicBezTo>
                    <a:pt x="274" y="84"/>
                    <a:pt x="274" y="83"/>
                    <a:pt x="276" y="83"/>
                  </a:cubicBezTo>
                  <a:cubicBezTo>
                    <a:pt x="285" y="87"/>
                    <a:pt x="306" y="80"/>
                    <a:pt x="296" y="69"/>
                  </a:cubicBezTo>
                  <a:cubicBezTo>
                    <a:pt x="292" y="77"/>
                    <a:pt x="281" y="78"/>
                    <a:pt x="271" y="79"/>
                  </a:cubicBezTo>
                  <a:close/>
                  <a:moveTo>
                    <a:pt x="265" y="96"/>
                  </a:moveTo>
                  <a:cubicBezTo>
                    <a:pt x="265" y="98"/>
                    <a:pt x="265" y="100"/>
                    <a:pt x="265" y="103"/>
                  </a:cubicBezTo>
                  <a:cubicBezTo>
                    <a:pt x="265" y="107"/>
                    <a:pt x="265" y="112"/>
                    <a:pt x="265" y="118"/>
                  </a:cubicBezTo>
                  <a:cubicBezTo>
                    <a:pt x="265" y="121"/>
                    <a:pt x="265" y="125"/>
                    <a:pt x="266" y="127"/>
                  </a:cubicBezTo>
                  <a:cubicBezTo>
                    <a:pt x="266" y="128"/>
                    <a:pt x="268" y="130"/>
                    <a:pt x="269" y="132"/>
                  </a:cubicBezTo>
                  <a:cubicBezTo>
                    <a:pt x="272" y="136"/>
                    <a:pt x="274" y="141"/>
                    <a:pt x="276" y="147"/>
                  </a:cubicBezTo>
                  <a:cubicBezTo>
                    <a:pt x="278" y="151"/>
                    <a:pt x="281" y="160"/>
                    <a:pt x="284" y="163"/>
                  </a:cubicBezTo>
                  <a:cubicBezTo>
                    <a:pt x="285" y="164"/>
                    <a:pt x="289" y="165"/>
                    <a:pt x="291" y="166"/>
                  </a:cubicBezTo>
                  <a:cubicBezTo>
                    <a:pt x="296" y="168"/>
                    <a:pt x="302" y="168"/>
                    <a:pt x="306" y="169"/>
                  </a:cubicBezTo>
                  <a:cubicBezTo>
                    <a:pt x="304" y="166"/>
                    <a:pt x="303" y="162"/>
                    <a:pt x="302" y="159"/>
                  </a:cubicBezTo>
                  <a:cubicBezTo>
                    <a:pt x="301" y="156"/>
                    <a:pt x="299" y="153"/>
                    <a:pt x="298" y="151"/>
                  </a:cubicBezTo>
                  <a:cubicBezTo>
                    <a:pt x="298" y="150"/>
                    <a:pt x="298" y="148"/>
                    <a:pt x="298" y="147"/>
                  </a:cubicBezTo>
                  <a:cubicBezTo>
                    <a:pt x="296" y="141"/>
                    <a:pt x="292" y="135"/>
                    <a:pt x="290" y="128"/>
                  </a:cubicBezTo>
                  <a:cubicBezTo>
                    <a:pt x="287" y="122"/>
                    <a:pt x="285" y="115"/>
                    <a:pt x="282" y="109"/>
                  </a:cubicBezTo>
                  <a:cubicBezTo>
                    <a:pt x="276" y="97"/>
                    <a:pt x="271" y="84"/>
                    <a:pt x="265" y="73"/>
                  </a:cubicBezTo>
                  <a:cubicBezTo>
                    <a:pt x="265" y="72"/>
                    <a:pt x="265" y="72"/>
                    <a:pt x="265" y="73"/>
                  </a:cubicBezTo>
                  <a:cubicBezTo>
                    <a:pt x="264" y="79"/>
                    <a:pt x="265" y="87"/>
                    <a:pt x="265" y="96"/>
                  </a:cubicBezTo>
                  <a:close/>
                  <a:moveTo>
                    <a:pt x="274" y="87"/>
                  </a:moveTo>
                  <a:cubicBezTo>
                    <a:pt x="276" y="89"/>
                    <a:pt x="276" y="92"/>
                    <a:pt x="278" y="94"/>
                  </a:cubicBezTo>
                  <a:cubicBezTo>
                    <a:pt x="278" y="93"/>
                    <a:pt x="278" y="93"/>
                    <a:pt x="278" y="93"/>
                  </a:cubicBezTo>
                  <a:cubicBezTo>
                    <a:pt x="280" y="93"/>
                    <a:pt x="283" y="93"/>
                    <a:pt x="285" y="93"/>
                  </a:cubicBezTo>
                  <a:cubicBezTo>
                    <a:pt x="291" y="93"/>
                    <a:pt x="299" y="87"/>
                    <a:pt x="301" y="83"/>
                  </a:cubicBezTo>
                  <a:cubicBezTo>
                    <a:pt x="302" y="81"/>
                    <a:pt x="302" y="79"/>
                    <a:pt x="300" y="78"/>
                  </a:cubicBezTo>
                  <a:cubicBezTo>
                    <a:pt x="295" y="87"/>
                    <a:pt x="283" y="86"/>
                    <a:pt x="274" y="87"/>
                  </a:cubicBezTo>
                  <a:close/>
                  <a:moveTo>
                    <a:pt x="278" y="96"/>
                  </a:moveTo>
                  <a:cubicBezTo>
                    <a:pt x="279" y="96"/>
                    <a:pt x="279" y="97"/>
                    <a:pt x="279" y="98"/>
                  </a:cubicBezTo>
                  <a:cubicBezTo>
                    <a:pt x="283" y="98"/>
                    <a:pt x="287" y="99"/>
                    <a:pt x="290" y="98"/>
                  </a:cubicBezTo>
                  <a:cubicBezTo>
                    <a:pt x="297" y="98"/>
                    <a:pt x="302" y="92"/>
                    <a:pt x="305" y="87"/>
                  </a:cubicBezTo>
                  <a:cubicBezTo>
                    <a:pt x="304" y="86"/>
                    <a:pt x="304" y="84"/>
                    <a:pt x="303" y="84"/>
                  </a:cubicBezTo>
                  <a:cubicBezTo>
                    <a:pt x="298" y="92"/>
                    <a:pt x="289" y="97"/>
                    <a:pt x="278" y="96"/>
                  </a:cubicBezTo>
                  <a:close/>
                  <a:moveTo>
                    <a:pt x="54" y="102"/>
                  </a:moveTo>
                  <a:cubicBezTo>
                    <a:pt x="55" y="102"/>
                    <a:pt x="56" y="103"/>
                    <a:pt x="57" y="102"/>
                  </a:cubicBezTo>
                  <a:cubicBezTo>
                    <a:pt x="57" y="100"/>
                    <a:pt x="60" y="96"/>
                    <a:pt x="61" y="92"/>
                  </a:cubicBezTo>
                  <a:cubicBezTo>
                    <a:pt x="62" y="90"/>
                    <a:pt x="65" y="84"/>
                    <a:pt x="60" y="84"/>
                  </a:cubicBezTo>
                  <a:cubicBezTo>
                    <a:pt x="59" y="91"/>
                    <a:pt x="56" y="95"/>
                    <a:pt x="54" y="102"/>
                  </a:cubicBezTo>
                  <a:close/>
                  <a:moveTo>
                    <a:pt x="72" y="88"/>
                  </a:moveTo>
                  <a:cubicBezTo>
                    <a:pt x="69" y="92"/>
                    <a:pt x="66" y="99"/>
                    <a:pt x="64" y="105"/>
                  </a:cubicBezTo>
                  <a:cubicBezTo>
                    <a:pt x="66" y="106"/>
                    <a:pt x="68" y="108"/>
                    <a:pt x="70" y="110"/>
                  </a:cubicBezTo>
                  <a:cubicBezTo>
                    <a:pt x="73" y="104"/>
                    <a:pt x="76" y="98"/>
                    <a:pt x="78" y="91"/>
                  </a:cubicBezTo>
                  <a:cubicBezTo>
                    <a:pt x="77" y="89"/>
                    <a:pt x="74" y="88"/>
                    <a:pt x="72" y="88"/>
                  </a:cubicBezTo>
                  <a:close/>
                  <a:moveTo>
                    <a:pt x="79" y="94"/>
                  </a:moveTo>
                  <a:cubicBezTo>
                    <a:pt x="79" y="95"/>
                    <a:pt x="79" y="96"/>
                    <a:pt x="79" y="97"/>
                  </a:cubicBezTo>
                  <a:cubicBezTo>
                    <a:pt x="77" y="101"/>
                    <a:pt x="74" y="105"/>
                    <a:pt x="73" y="109"/>
                  </a:cubicBezTo>
                  <a:cubicBezTo>
                    <a:pt x="72" y="113"/>
                    <a:pt x="72" y="118"/>
                    <a:pt x="71" y="123"/>
                  </a:cubicBezTo>
                  <a:cubicBezTo>
                    <a:pt x="71" y="135"/>
                    <a:pt x="72" y="143"/>
                    <a:pt x="70" y="154"/>
                  </a:cubicBezTo>
                  <a:cubicBezTo>
                    <a:pt x="74" y="157"/>
                    <a:pt x="78" y="160"/>
                    <a:pt x="82" y="163"/>
                  </a:cubicBezTo>
                  <a:cubicBezTo>
                    <a:pt x="83" y="155"/>
                    <a:pt x="83" y="148"/>
                    <a:pt x="83" y="139"/>
                  </a:cubicBezTo>
                  <a:cubicBezTo>
                    <a:pt x="83" y="131"/>
                    <a:pt x="82" y="123"/>
                    <a:pt x="82" y="117"/>
                  </a:cubicBezTo>
                  <a:cubicBezTo>
                    <a:pt x="82" y="109"/>
                    <a:pt x="83" y="97"/>
                    <a:pt x="82" y="89"/>
                  </a:cubicBezTo>
                  <a:cubicBezTo>
                    <a:pt x="81" y="91"/>
                    <a:pt x="80" y="92"/>
                    <a:pt x="79" y="94"/>
                  </a:cubicBezTo>
                  <a:close/>
                  <a:moveTo>
                    <a:pt x="280" y="100"/>
                  </a:moveTo>
                  <a:cubicBezTo>
                    <a:pt x="285" y="111"/>
                    <a:pt x="290" y="124"/>
                    <a:pt x="295" y="136"/>
                  </a:cubicBezTo>
                  <a:cubicBezTo>
                    <a:pt x="305" y="137"/>
                    <a:pt x="318" y="131"/>
                    <a:pt x="322" y="122"/>
                  </a:cubicBezTo>
                  <a:cubicBezTo>
                    <a:pt x="317" y="111"/>
                    <a:pt x="312" y="100"/>
                    <a:pt x="306" y="90"/>
                  </a:cubicBezTo>
                  <a:cubicBezTo>
                    <a:pt x="302" y="97"/>
                    <a:pt x="291" y="104"/>
                    <a:pt x="280" y="100"/>
                  </a:cubicBezTo>
                  <a:close/>
                  <a:moveTo>
                    <a:pt x="43" y="128"/>
                  </a:moveTo>
                  <a:cubicBezTo>
                    <a:pt x="44" y="129"/>
                    <a:pt x="44" y="129"/>
                    <a:pt x="45" y="129"/>
                  </a:cubicBezTo>
                  <a:cubicBezTo>
                    <a:pt x="47" y="123"/>
                    <a:pt x="50" y="117"/>
                    <a:pt x="52" y="111"/>
                  </a:cubicBezTo>
                  <a:cubicBezTo>
                    <a:pt x="51" y="112"/>
                    <a:pt x="51" y="111"/>
                    <a:pt x="50" y="111"/>
                  </a:cubicBezTo>
                  <a:cubicBezTo>
                    <a:pt x="48" y="117"/>
                    <a:pt x="45" y="122"/>
                    <a:pt x="43" y="128"/>
                  </a:cubicBezTo>
                  <a:close/>
                  <a:moveTo>
                    <a:pt x="62" y="115"/>
                  </a:moveTo>
                  <a:cubicBezTo>
                    <a:pt x="59" y="116"/>
                    <a:pt x="58" y="121"/>
                    <a:pt x="57" y="124"/>
                  </a:cubicBezTo>
                  <a:cubicBezTo>
                    <a:pt x="56" y="126"/>
                    <a:pt x="53" y="129"/>
                    <a:pt x="52" y="133"/>
                  </a:cubicBezTo>
                  <a:cubicBezTo>
                    <a:pt x="54" y="134"/>
                    <a:pt x="57" y="136"/>
                    <a:pt x="58" y="138"/>
                  </a:cubicBezTo>
                  <a:cubicBezTo>
                    <a:pt x="61" y="132"/>
                    <a:pt x="64" y="125"/>
                    <a:pt x="66" y="118"/>
                  </a:cubicBezTo>
                  <a:cubicBezTo>
                    <a:pt x="65" y="117"/>
                    <a:pt x="64" y="116"/>
                    <a:pt x="62" y="115"/>
                  </a:cubicBezTo>
                  <a:close/>
                  <a:moveTo>
                    <a:pt x="297" y="139"/>
                  </a:moveTo>
                  <a:cubicBezTo>
                    <a:pt x="297" y="140"/>
                    <a:pt x="297" y="141"/>
                    <a:pt x="298" y="142"/>
                  </a:cubicBezTo>
                  <a:cubicBezTo>
                    <a:pt x="298" y="141"/>
                    <a:pt x="298" y="141"/>
                    <a:pt x="299" y="140"/>
                  </a:cubicBezTo>
                  <a:cubicBezTo>
                    <a:pt x="302" y="141"/>
                    <a:pt x="306" y="140"/>
                    <a:pt x="308" y="140"/>
                  </a:cubicBezTo>
                  <a:cubicBezTo>
                    <a:pt x="314" y="139"/>
                    <a:pt x="320" y="135"/>
                    <a:pt x="323" y="132"/>
                  </a:cubicBezTo>
                  <a:cubicBezTo>
                    <a:pt x="324" y="130"/>
                    <a:pt x="326" y="127"/>
                    <a:pt x="323" y="125"/>
                  </a:cubicBezTo>
                  <a:cubicBezTo>
                    <a:pt x="317" y="134"/>
                    <a:pt x="308" y="138"/>
                    <a:pt x="297" y="139"/>
                  </a:cubicBezTo>
                  <a:close/>
                  <a:moveTo>
                    <a:pt x="326" y="131"/>
                  </a:moveTo>
                  <a:cubicBezTo>
                    <a:pt x="321" y="139"/>
                    <a:pt x="310" y="145"/>
                    <a:pt x="298" y="142"/>
                  </a:cubicBezTo>
                  <a:cubicBezTo>
                    <a:pt x="299" y="146"/>
                    <a:pt x="301" y="150"/>
                    <a:pt x="306" y="148"/>
                  </a:cubicBezTo>
                  <a:cubicBezTo>
                    <a:pt x="316" y="150"/>
                    <a:pt x="327" y="146"/>
                    <a:pt x="330" y="137"/>
                  </a:cubicBezTo>
                  <a:cubicBezTo>
                    <a:pt x="328" y="135"/>
                    <a:pt x="328" y="132"/>
                    <a:pt x="326" y="131"/>
                  </a:cubicBezTo>
                  <a:close/>
                  <a:moveTo>
                    <a:pt x="37" y="140"/>
                  </a:moveTo>
                  <a:cubicBezTo>
                    <a:pt x="36" y="142"/>
                    <a:pt x="35" y="145"/>
                    <a:pt x="34" y="147"/>
                  </a:cubicBezTo>
                  <a:cubicBezTo>
                    <a:pt x="38" y="148"/>
                    <a:pt x="41" y="147"/>
                    <a:pt x="45" y="149"/>
                  </a:cubicBezTo>
                  <a:cubicBezTo>
                    <a:pt x="47" y="150"/>
                    <a:pt x="49" y="153"/>
                    <a:pt x="51" y="154"/>
                  </a:cubicBezTo>
                  <a:cubicBezTo>
                    <a:pt x="52" y="151"/>
                    <a:pt x="53" y="150"/>
                    <a:pt x="54" y="147"/>
                  </a:cubicBezTo>
                  <a:cubicBezTo>
                    <a:pt x="50" y="143"/>
                    <a:pt x="44" y="140"/>
                    <a:pt x="37" y="140"/>
                  </a:cubicBezTo>
                  <a:close/>
                  <a:moveTo>
                    <a:pt x="313" y="160"/>
                  </a:moveTo>
                  <a:cubicBezTo>
                    <a:pt x="320" y="161"/>
                    <a:pt x="328" y="157"/>
                    <a:pt x="332" y="153"/>
                  </a:cubicBezTo>
                  <a:cubicBezTo>
                    <a:pt x="335" y="149"/>
                    <a:pt x="334" y="145"/>
                    <a:pt x="332" y="141"/>
                  </a:cubicBezTo>
                  <a:cubicBezTo>
                    <a:pt x="332" y="141"/>
                    <a:pt x="331" y="141"/>
                    <a:pt x="331" y="141"/>
                  </a:cubicBezTo>
                  <a:cubicBezTo>
                    <a:pt x="326" y="150"/>
                    <a:pt x="312" y="151"/>
                    <a:pt x="302" y="151"/>
                  </a:cubicBezTo>
                  <a:cubicBezTo>
                    <a:pt x="303" y="154"/>
                    <a:pt x="304" y="157"/>
                    <a:pt x="306" y="159"/>
                  </a:cubicBezTo>
                  <a:cubicBezTo>
                    <a:pt x="308" y="159"/>
                    <a:pt x="311" y="160"/>
                    <a:pt x="313" y="160"/>
                  </a:cubicBezTo>
                  <a:close/>
                  <a:moveTo>
                    <a:pt x="114" y="154"/>
                  </a:moveTo>
                  <a:cubicBezTo>
                    <a:pt x="125" y="157"/>
                    <a:pt x="139" y="158"/>
                    <a:pt x="153" y="156"/>
                  </a:cubicBezTo>
                  <a:cubicBezTo>
                    <a:pt x="153" y="152"/>
                    <a:pt x="153" y="149"/>
                    <a:pt x="153" y="145"/>
                  </a:cubicBezTo>
                  <a:cubicBezTo>
                    <a:pt x="139" y="147"/>
                    <a:pt x="124" y="147"/>
                    <a:pt x="115" y="144"/>
                  </a:cubicBezTo>
                  <a:cubicBezTo>
                    <a:pt x="114" y="147"/>
                    <a:pt x="114" y="150"/>
                    <a:pt x="114" y="154"/>
                  </a:cubicBezTo>
                  <a:close/>
                  <a:moveTo>
                    <a:pt x="32" y="153"/>
                  </a:moveTo>
                  <a:cubicBezTo>
                    <a:pt x="40" y="153"/>
                    <a:pt x="44" y="158"/>
                    <a:pt x="49" y="160"/>
                  </a:cubicBezTo>
                  <a:cubicBezTo>
                    <a:pt x="49" y="159"/>
                    <a:pt x="50" y="158"/>
                    <a:pt x="50" y="157"/>
                  </a:cubicBezTo>
                  <a:cubicBezTo>
                    <a:pt x="47" y="152"/>
                    <a:pt x="41" y="150"/>
                    <a:pt x="34" y="149"/>
                  </a:cubicBezTo>
                  <a:cubicBezTo>
                    <a:pt x="34" y="149"/>
                    <a:pt x="33" y="149"/>
                    <a:pt x="33" y="149"/>
                  </a:cubicBezTo>
                  <a:cubicBezTo>
                    <a:pt x="33" y="150"/>
                    <a:pt x="32" y="151"/>
                    <a:pt x="32" y="153"/>
                  </a:cubicBezTo>
                  <a:close/>
                  <a:moveTo>
                    <a:pt x="332" y="156"/>
                  </a:moveTo>
                  <a:cubicBezTo>
                    <a:pt x="326" y="163"/>
                    <a:pt x="317" y="163"/>
                    <a:pt x="307" y="162"/>
                  </a:cubicBezTo>
                  <a:cubicBezTo>
                    <a:pt x="309" y="166"/>
                    <a:pt x="310" y="171"/>
                    <a:pt x="314" y="172"/>
                  </a:cubicBezTo>
                  <a:cubicBezTo>
                    <a:pt x="316" y="173"/>
                    <a:pt x="321" y="173"/>
                    <a:pt x="323" y="173"/>
                  </a:cubicBezTo>
                  <a:cubicBezTo>
                    <a:pt x="331" y="172"/>
                    <a:pt x="337" y="168"/>
                    <a:pt x="339" y="162"/>
                  </a:cubicBezTo>
                  <a:cubicBezTo>
                    <a:pt x="341" y="158"/>
                    <a:pt x="338" y="154"/>
                    <a:pt x="336" y="150"/>
                  </a:cubicBezTo>
                  <a:cubicBezTo>
                    <a:pt x="335" y="152"/>
                    <a:pt x="333" y="155"/>
                    <a:pt x="332" y="156"/>
                  </a:cubicBezTo>
                  <a:close/>
                  <a:moveTo>
                    <a:pt x="30" y="160"/>
                  </a:moveTo>
                  <a:cubicBezTo>
                    <a:pt x="33" y="164"/>
                    <a:pt x="45" y="169"/>
                    <a:pt x="48" y="162"/>
                  </a:cubicBezTo>
                  <a:cubicBezTo>
                    <a:pt x="42" y="159"/>
                    <a:pt x="38" y="155"/>
                    <a:pt x="31" y="154"/>
                  </a:cubicBezTo>
                  <a:cubicBezTo>
                    <a:pt x="30" y="156"/>
                    <a:pt x="30" y="158"/>
                    <a:pt x="30" y="160"/>
                  </a:cubicBezTo>
                  <a:close/>
                  <a:moveTo>
                    <a:pt x="115" y="166"/>
                  </a:moveTo>
                  <a:cubicBezTo>
                    <a:pt x="119" y="167"/>
                    <a:pt x="125" y="169"/>
                    <a:pt x="132" y="169"/>
                  </a:cubicBezTo>
                  <a:cubicBezTo>
                    <a:pt x="138" y="170"/>
                    <a:pt x="149" y="171"/>
                    <a:pt x="152" y="167"/>
                  </a:cubicBezTo>
                  <a:cubicBezTo>
                    <a:pt x="153" y="165"/>
                    <a:pt x="152" y="160"/>
                    <a:pt x="152" y="159"/>
                  </a:cubicBezTo>
                  <a:cubicBezTo>
                    <a:pt x="139" y="159"/>
                    <a:pt x="125" y="160"/>
                    <a:pt x="114" y="156"/>
                  </a:cubicBezTo>
                  <a:cubicBezTo>
                    <a:pt x="114" y="160"/>
                    <a:pt x="113" y="164"/>
                    <a:pt x="115" y="1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39" name="Freeform 107"/>
            <p:cNvSpPr>
              <a:spLocks noEditPoints="1"/>
            </p:cNvSpPr>
            <p:nvPr/>
          </p:nvSpPr>
          <p:spPr bwMode="auto">
            <a:xfrm>
              <a:off x="7893218" y="3755274"/>
              <a:ext cx="97606" cy="368593"/>
            </a:xfrm>
            <a:custGeom>
              <a:avLst/>
              <a:gdLst>
                <a:gd name="T0" fmla="*/ 28 w 31"/>
                <a:gd name="T1" fmla="*/ 114 h 117"/>
                <a:gd name="T2" fmla="*/ 4 w 31"/>
                <a:gd name="T3" fmla="*/ 114 h 117"/>
                <a:gd name="T4" fmla="*/ 2 w 31"/>
                <a:gd name="T5" fmla="*/ 91 h 117"/>
                <a:gd name="T6" fmla="*/ 3 w 31"/>
                <a:gd name="T7" fmla="*/ 67 h 117"/>
                <a:gd name="T8" fmla="*/ 2 w 31"/>
                <a:gd name="T9" fmla="*/ 61 h 117"/>
                <a:gd name="T10" fmla="*/ 2 w 31"/>
                <a:gd name="T11" fmla="*/ 34 h 117"/>
                <a:gd name="T12" fmla="*/ 1 w 31"/>
                <a:gd name="T13" fmla="*/ 18 h 117"/>
                <a:gd name="T14" fmla="*/ 2 w 31"/>
                <a:gd name="T15" fmla="*/ 5 h 117"/>
                <a:gd name="T16" fmla="*/ 7 w 31"/>
                <a:gd name="T17" fmla="*/ 1 h 117"/>
                <a:gd name="T18" fmla="*/ 12 w 31"/>
                <a:gd name="T19" fmla="*/ 1 h 117"/>
                <a:gd name="T20" fmla="*/ 29 w 31"/>
                <a:gd name="T21" fmla="*/ 7 h 117"/>
                <a:gd name="T22" fmla="*/ 29 w 31"/>
                <a:gd name="T23" fmla="*/ 24 h 117"/>
                <a:gd name="T24" fmla="*/ 29 w 31"/>
                <a:gd name="T25" fmla="*/ 82 h 117"/>
                <a:gd name="T26" fmla="*/ 28 w 31"/>
                <a:gd name="T27" fmla="*/ 114 h 117"/>
                <a:gd name="T28" fmla="*/ 9 w 31"/>
                <a:gd name="T29" fmla="*/ 112 h 117"/>
                <a:gd name="T30" fmla="*/ 19 w 31"/>
                <a:gd name="T31" fmla="*/ 112 h 117"/>
                <a:gd name="T32" fmla="*/ 26 w 31"/>
                <a:gd name="T33" fmla="*/ 108 h 117"/>
                <a:gd name="T34" fmla="*/ 26 w 31"/>
                <a:gd name="T35" fmla="*/ 97 h 117"/>
                <a:gd name="T36" fmla="*/ 26 w 31"/>
                <a:gd name="T37" fmla="*/ 76 h 117"/>
                <a:gd name="T38" fmla="*/ 27 w 31"/>
                <a:gd name="T39" fmla="*/ 24 h 117"/>
                <a:gd name="T40" fmla="*/ 27 w 31"/>
                <a:gd name="T41" fmla="*/ 10 h 117"/>
                <a:gd name="T42" fmla="*/ 21 w 31"/>
                <a:gd name="T43" fmla="*/ 5 h 117"/>
                <a:gd name="T44" fmla="*/ 7 w 31"/>
                <a:gd name="T45" fmla="*/ 5 h 117"/>
                <a:gd name="T46" fmla="*/ 4 w 31"/>
                <a:gd name="T47" fmla="*/ 13 h 117"/>
                <a:gd name="T48" fmla="*/ 4 w 31"/>
                <a:gd name="T49" fmla="*/ 15 h 117"/>
                <a:gd name="T50" fmla="*/ 5 w 31"/>
                <a:gd name="T51" fmla="*/ 54 h 117"/>
                <a:gd name="T52" fmla="*/ 4 w 31"/>
                <a:gd name="T53" fmla="*/ 106 h 117"/>
                <a:gd name="T54" fmla="*/ 4 w 31"/>
                <a:gd name="T55" fmla="*/ 109 h 117"/>
                <a:gd name="T56" fmla="*/ 8 w 31"/>
                <a:gd name="T57" fmla="*/ 113 h 117"/>
                <a:gd name="T58" fmla="*/ 9 w 31"/>
                <a:gd name="T59" fmla="*/ 112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1" h="117">
                  <a:moveTo>
                    <a:pt x="28" y="114"/>
                  </a:moveTo>
                  <a:cubicBezTo>
                    <a:pt x="22" y="117"/>
                    <a:pt x="12" y="117"/>
                    <a:pt x="4" y="114"/>
                  </a:cubicBezTo>
                  <a:cubicBezTo>
                    <a:pt x="0" y="108"/>
                    <a:pt x="2" y="100"/>
                    <a:pt x="2" y="91"/>
                  </a:cubicBezTo>
                  <a:cubicBezTo>
                    <a:pt x="2" y="83"/>
                    <a:pt x="3" y="75"/>
                    <a:pt x="3" y="67"/>
                  </a:cubicBezTo>
                  <a:cubicBezTo>
                    <a:pt x="3" y="65"/>
                    <a:pt x="2" y="63"/>
                    <a:pt x="2" y="61"/>
                  </a:cubicBezTo>
                  <a:cubicBezTo>
                    <a:pt x="3" y="51"/>
                    <a:pt x="2" y="42"/>
                    <a:pt x="2" y="34"/>
                  </a:cubicBezTo>
                  <a:cubicBezTo>
                    <a:pt x="1" y="28"/>
                    <a:pt x="1" y="23"/>
                    <a:pt x="1" y="18"/>
                  </a:cubicBezTo>
                  <a:cubicBezTo>
                    <a:pt x="2" y="14"/>
                    <a:pt x="0" y="9"/>
                    <a:pt x="2" y="5"/>
                  </a:cubicBezTo>
                  <a:cubicBezTo>
                    <a:pt x="3" y="3"/>
                    <a:pt x="6" y="1"/>
                    <a:pt x="7" y="1"/>
                  </a:cubicBezTo>
                  <a:cubicBezTo>
                    <a:pt x="8" y="1"/>
                    <a:pt x="10" y="1"/>
                    <a:pt x="12" y="1"/>
                  </a:cubicBezTo>
                  <a:cubicBezTo>
                    <a:pt x="19" y="1"/>
                    <a:pt x="26" y="0"/>
                    <a:pt x="29" y="7"/>
                  </a:cubicBezTo>
                  <a:cubicBezTo>
                    <a:pt x="31" y="13"/>
                    <a:pt x="29" y="19"/>
                    <a:pt x="29" y="24"/>
                  </a:cubicBezTo>
                  <a:cubicBezTo>
                    <a:pt x="28" y="41"/>
                    <a:pt x="29" y="64"/>
                    <a:pt x="29" y="82"/>
                  </a:cubicBezTo>
                  <a:cubicBezTo>
                    <a:pt x="29" y="94"/>
                    <a:pt x="30" y="104"/>
                    <a:pt x="28" y="114"/>
                  </a:cubicBezTo>
                  <a:close/>
                  <a:moveTo>
                    <a:pt x="9" y="112"/>
                  </a:moveTo>
                  <a:cubicBezTo>
                    <a:pt x="10" y="113"/>
                    <a:pt x="16" y="114"/>
                    <a:pt x="19" y="112"/>
                  </a:cubicBezTo>
                  <a:cubicBezTo>
                    <a:pt x="23" y="114"/>
                    <a:pt x="26" y="112"/>
                    <a:pt x="26" y="108"/>
                  </a:cubicBezTo>
                  <a:cubicBezTo>
                    <a:pt x="27" y="105"/>
                    <a:pt x="26" y="101"/>
                    <a:pt x="26" y="97"/>
                  </a:cubicBezTo>
                  <a:cubicBezTo>
                    <a:pt x="27" y="90"/>
                    <a:pt x="26" y="83"/>
                    <a:pt x="26" y="76"/>
                  </a:cubicBezTo>
                  <a:cubicBezTo>
                    <a:pt x="27" y="56"/>
                    <a:pt x="26" y="43"/>
                    <a:pt x="27" y="24"/>
                  </a:cubicBezTo>
                  <a:cubicBezTo>
                    <a:pt x="27" y="19"/>
                    <a:pt x="28" y="13"/>
                    <a:pt x="27" y="10"/>
                  </a:cubicBezTo>
                  <a:cubicBezTo>
                    <a:pt x="26" y="8"/>
                    <a:pt x="24" y="6"/>
                    <a:pt x="21" y="5"/>
                  </a:cubicBezTo>
                  <a:cubicBezTo>
                    <a:pt x="17" y="2"/>
                    <a:pt x="10" y="5"/>
                    <a:pt x="7" y="5"/>
                  </a:cubicBezTo>
                  <a:cubicBezTo>
                    <a:pt x="4" y="6"/>
                    <a:pt x="4" y="10"/>
                    <a:pt x="4" y="13"/>
                  </a:cubicBezTo>
                  <a:cubicBezTo>
                    <a:pt x="4" y="13"/>
                    <a:pt x="4" y="14"/>
                    <a:pt x="4" y="15"/>
                  </a:cubicBezTo>
                  <a:cubicBezTo>
                    <a:pt x="3" y="27"/>
                    <a:pt x="4" y="41"/>
                    <a:pt x="5" y="54"/>
                  </a:cubicBezTo>
                  <a:cubicBezTo>
                    <a:pt x="6" y="71"/>
                    <a:pt x="4" y="91"/>
                    <a:pt x="4" y="106"/>
                  </a:cubicBezTo>
                  <a:cubicBezTo>
                    <a:pt x="4" y="107"/>
                    <a:pt x="5" y="108"/>
                    <a:pt x="4" y="109"/>
                  </a:cubicBezTo>
                  <a:cubicBezTo>
                    <a:pt x="6" y="110"/>
                    <a:pt x="7" y="112"/>
                    <a:pt x="8" y="113"/>
                  </a:cubicBezTo>
                  <a:cubicBezTo>
                    <a:pt x="8" y="112"/>
                    <a:pt x="8" y="111"/>
                    <a:pt x="9" y="1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Arial"/>
                <a:ea typeface="微软雅黑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70475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7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2" presetClass="emph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Rot by="120000">
                                      <p:cBhvr>
                                        <p:cTn id="2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8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A_椭圆 31"/>
          <p:cNvSpPr/>
          <p:nvPr>
            <p:custDataLst>
              <p:tags r:id="rId1"/>
            </p:custDataLst>
          </p:nvPr>
        </p:nvSpPr>
        <p:spPr>
          <a:xfrm>
            <a:off x="1033710" y="464733"/>
            <a:ext cx="748444" cy="1006585"/>
          </a:xfrm>
          <a:custGeom>
            <a:avLst/>
            <a:gdLst>
              <a:gd name="connsiteX0" fmla="*/ 0 w 656493"/>
              <a:gd name="connsiteY0" fmla="*/ 316523 h 633046"/>
              <a:gd name="connsiteX1" fmla="*/ 328247 w 656493"/>
              <a:gd name="connsiteY1" fmla="*/ 0 h 633046"/>
              <a:gd name="connsiteX2" fmla="*/ 656494 w 656493"/>
              <a:gd name="connsiteY2" fmla="*/ 316523 h 633046"/>
              <a:gd name="connsiteX3" fmla="*/ 328247 w 656493"/>
              <a:gd name="connsiteY3" fmla="*/ 633046 h 633046"/>
              <a:gd name="connsiteX4" fmla="*/ 0 w 656493"/>
              <a:gd name="connsiteY4" fmla="*/ 316523 h 633046"/>
              <a:gd name="connsiteX0" fmla="*/ 328247 w 656494"/>
              <a:gd name="connsiteY0" fmla="*/ 0 h 633046"/>
              <a:gd name="connsiteX1" fmla="*/ 656494 w 656494"/>
              <a:gd name="connsiteY1" fmla="*/ 316523 h 633046"/>
              <a:gd name="connsiteX2" fmla="*/ 328247 w 656494"/>
              <a:gd name="connsiteY2" fmla="*/ 633046 h 633046"/>
              <a:gd name="connsiteX3" fmla="*/ 0 w 656494"/>
              <a:gd name="connsiteY3" fmla="*/ 316523 h 633046"/>
              <a:gd name="connsiteX4" fmla="*/ 419687 w 656494"/>
              <a:gd name="connsiteY4" fmla="*/ 91440 h 633046"/>
              <a:gd name="connsiteX0" fmla="*/ 402964 w 731211"/>
              <a:gd name="connsiteY0" fmla="*/ 0 h 633046"/>
              <a:gd name="connsiteX1" fmla="*/ 731211 w 731211"/>
              <a:gd name="connsiteY1" fmla="*/ 316523 h 633046"/>
              <a:gd name="connsiteX2" fmla="*/ 402964 w 731211"/>
              <a:gd name="connsiteY2" fmla="*/ 633046 h 633046"/>
              <a:gd name="connsiteX3" fmla="*/ 74717 w 731211"/>
              <a:gd name="connsiteY3" fmla="*/ 316523 h 633046"/>
              <a:gd name="connsiteX4" fmla="*/ 161895 w 731211"/>
              <a:gd name="connsiteY4" fmla="*/ 152400 h 633046"/>
              <a:gd name="connsiteX0" fmla="*/ 353700 w 681947"/>
              <a:gd name="connsiteY0" fmla="*/ 0 h 633046"/>
              <a:gd name="connsiteX1" fmla="*/ 681947 w 681947"/>
              <a:gd name="connsiteY1" fmla="*/ 316523 h 633046"/>
              <a:gd name="connsiteX2" fmla="*/ 353700 w 681947"/>
              <a:gd name="connsiteY2" fmla="*/ 633046 h 633046"/>
              <a:gd name="connsiteX3" fmla="*/ 25453 w 681947"/>
              <a:gd name="connsiteY3" fmla="*/ 316523 h 633046"/>
              <a:gd name="connsiteX4" fmla="*/ 112631 w 681947"/>
              <a:gd name="connsiteY4" fmla="*/ 152400 h 633046"/>
              <a:gd name="connsiteX0" fmla="*/ 341249 w 669496"/>
              <a:gd name="connsiteY0" fmla="*/ 0 h 633046"/>
              <a:gd name="connsiteX1" fmla="*/ 669496 w 669496"/>
              <a:gd name="connsiteY1" fmla="*/ 316523 h 633046"/>
              <a:gd name="connsiteX2" fmla="*/ 341249 w 669496"/>
              <a:gd name="connsiteY2" fmla="*/ 633046 h 633046"/>
              <a:gd name="connsiteX3" fmla="*/ 13002 w 669496"/>
              <a:gd name="connsiteY3" fmla="*/ 316523 h 633046"/>
              <a:gd name="connsiteX4" fmla="*/ 100180 w 669496"/>
              <a:gd name="connsiteY4" fmla="*/ 152400 h 633046"/>
              <a:gd name="connsiteX0" fmla="*/ 347951 w 676198"/>
              <a:gd name="connsiteY0" fmla="*/ 0 h 633046"/>
              <a:gd name="connsiteX1" fmla="*/ 676198 w 676198"/>
              <a:gd name="connsiteY1" fmla="*/ 316523 h 633046"/>
              <a:gd name="connsiteX2" fmla="*/ 347951 w 676198"/>
              <a:gd name="connsiteY2" fmla="*/ 633046 h 633046"/>
              <a:gd name="connsiteX3" fmla="*/ 19704 w 676198"/>
              <a:gd name="connsiteY3" fmla="*/ 316523 h 633046"/>
              <a:gd name="connsiteX4" fmla="*/ 79173 w 676198"/>
              <a:gd name="connsiteY4" fmla="*/ 113607 h 633046"/>
              <a:gd name="connsiteX0" fmla="*/ 333371 w 661618"/>
              <a:gd name="connsiteY0" fmla="*/ 0 h 633046"/>
              <a:gd name="connsiteX1" fmla="*/ 661618 w 661618"/>
              <a:gd name="connsiteY1" fmla="*/ 316523 h 633046"/>
              <a:gd name="connsiteX2" fmla="*/ 333371 w 661618"/>
              <a:gd name="connsiteY2" fmla="*/ 633046 h 633046"/>
              <a:gd name="connsiteX3" fmla="*/ 5124 w 661618"/>
              <a:gd name="connsiteY3" fmla="*/ 316523 h 633046"/>
              <a:gd name="connsiteX4" fmla="*/ 64593 w 661618"/>
              <a:gd name="connsiteY4" fmla="*/ 113607 h 633046"/>
              <a:gd name="connsiteX0" fmla="*/ 178200 w 661618"/>
              <a:gd name="connsiteY0" fmla="*/ 0 h 583170"/>
              <a:gd name="connsiteX1" fmla="*/ 661618 w 661618"/>
              <a:gd name="connsiteY1" fmla="*/ 266647 h 583170"/>
              <a:gd name="connsiteX2" fmla="*/ 333371 w 661618"/>
              <a:gd name="connsiteY2" fmla="*/ 583170 h 583170"/>
              <a:gd name="connsiteX3" fmla="*/ 5124 w 661618"/>
              <a:gd name="connsiteY3" fmla="*/ 266647 h 583170"/>
              <a:gd name="connsiteX4" fmla="*/ 64593 w 661618"/>
              <a:gd name="connsiteY4" fmla="*/ 63731 h 583170"/>
              <a:gd name="connsiteX0" fmla="*/ 178200 w 662133"/>
              <a:gd name="connsiteY0" fmla="*/ 66578 h 649748"/>
              <a:gd name="connsiteX1" fmla="*/ 412660 w 662133"/>
              <a:gd name="connsiteY1" fmla="*/ 10947 h 649748"/>
              <a:gd name="connsiteX2" fmla="*/ 661618 w 662133"/>
              <a:gd name="connsiteY2" fmla="*/ 333225 h 649748"/>
              <a:gd name="connsiteX3" fmla="*/ 333371 w 662133"/>
              <a:gd name="connsiteY3" fmla="*/ 649748 h 649748"/>
              <a:gd name="connsiteX4" fmla="*/ 5124 w 662133"/>
              <a:gd name="connsiteY4" fmla="*/ 333225 h 649748"/>
              <a:gd name="connsiteX5" fmla="*/ 64593 w 662133"/>
              <a:gd name="connsiteY5" fmla="*/ 130309 h 649748"/>
              <a:gd name="connsiteX0" fmla="*/ 178200 w 662148"/>
              <a:gd name="connsiteY0" fmla="*/ 66578 h 649748"/>
              <a:gd name="connsiteX1" fmla="*/ 412660 w 662148"/>
              <a:gd name="connsiteY1" fmla="*/ 10947 h 649748"/>
              <a:gd name="connsiteX2" fmla="*/ 661618 w 662148"/>
              <a:gd name="connsiteY2" fmla="*/ 333225 h 649748"/>
              <a:gd name="connsiteX3" fmla="*/ 333371 w 662148"/>
              <a:gd name="connsiteY3" fmla="*/ 649748 h 649748"/>
              <a:gd name="connsiteX4" fmla="*/ 5124 w 662148"/>
              <a:gd name="connsiteY4" fmla="*/ 333225 h 649748"/>
              <a:gd name="connsiteX5" fmla="*/ 64593 w 662148"/>
              <a:gd name="connsiteY5" fmla="*/ 130309 h 649748"/>
              <a:gd name="connsiteX0" fmla="*/ 178200 w 662148"/>
              <a:gd name="connsiteY0" fmla="*/ 61032 h 644202"/>
              <a:gd name="connsiteX1" fmla="*/ 412660 w 662148"/>
              <a:gd name="connsiteY1" fmla="*/ 5401 h 644202"/>
              <a:gd name="connsiteX2" fmla="*/ 661618 w 662148"/>
              <a:gd name="connsiteY2" fmla="*/ 327679 h 644202"/>
              <a:gd name="connsiteX3" fmla="*/ 333371 w 662148"/>
              <a:gd name="connsiteY3" fmla="*/ 644202 h 644202"/>
              <a:gd name="connsiteX4" fmla="*/ 5124 w 662148"/>
              <a:gd name="connsiteY4" fmla="*/ 327679 h 644202"/>
              <a:gd name="connsiteX5" fmla="*/ 64593 w 662148"/>
              <a:gd name="connsiteY5" fmla="*/ 124763 h 644202"/>
              <a:gd name="connsiteX0" fmla="*/ 178200 w 662148"/>
              <a:gd name="connsiteY0" fmla="*/ 75865 h 659035"/>
              <a:gd name="connsiteX1" fmla="*/ 168819 w 662148"/>
              <a:gd name="connsiteY1" fmla="*/ 31317 h 659035"/>
              <a:gd name="connsiteX2" fmla="*/ 412660 w 662148"/>
              <a:gd name="connsiteY2" fmla="*/ 20234 h 659035"/>
              <a:gd name="connsiteX3" fmla="*/ 661618 w 662148"/>
              <a:gd name="connsiteY3" fmla="*/ 342512 h 659035"/>
              <a:gd name="connsiteX4" fmla="*/ 333371 w 662148"/>
              <a:gd name="connsiteY4" fmla="*/ 659035 h 659035"/>
              <a:gd name="connsiteX5" fmla="*/ 5124 w 662148"/>
              <a:gd name="connsiteY5" fmla="*/ 342512 h 659035"/>
              <a:gd name="connsiteX6" fmla="*/ 64593 w 662148"/>
              <a:gd name="connsiteY6" fmla="*/ 139596 h 659035"/>
              <a:gd name="connsiteX0" fmla="*/ 178200 w 662148"/>
              <a:gd name="connsiteY0" fmla="*/ 68901 h 652071"/>
              <a:gd name="connsiteX1" fmla="*/ 130026 w 662148"/>
              <a:gd name="connsiteY1" fmla="*/ 68688 h 652071"/>
              <a:gd name="connsiteX2" fmla="*/ 412660 w 662148"/>
              <a:gd name="connsiteY2" fmla="*/ 13270 h 652071"/>
              <a:gd name="connsiteX3" fmla="*/ 661618 w 662148"/>
              <a:gd name="connsiteY3" fmla="*/ 335548 h 652071"/>
              <a:gd name="connsiteX4" fmla="*/ 333371 w 662148"/>
              <a:gd name="connsiteY4" fmla="*/ 652071 h 652071"/>
              <a:gd name="connsiteX5" fmla="*/ 5124 w 662148"/>
              <a:gd name="connsiteY5" fmla="*/ 335548 h 652071"/>
              <a:gd name="connsiteX6" fmla="*/ 64593 w 662148"/>
              <a:gd name="connsiteY6" fmla="*/ 132632 h 652071"/>
              <a:gd name="connsiteX0" fmla="*/ 178200 w 662220"/>
              <a:gd name="connsiteY0" fmla="*/ 68901 h 652071"/>
              <a:gd name="connsiteX1" fmla="*/ 130026 w 662220"/>
              <a:gd name="connsiteY1" fmla="*/ 68688 h 652071"/>
              <a:gd name="connsiteX2" fmla="*/ 412660 w 662220"/>
              <a:gd name="connsiteY2" fmla="*/ 13270 h 652071"/>
              <a:gd name="connsiteX3" fmla="*/ 661618 w 662220"/>
              <a:gd name="connsiteY3" fmla="*/ 335548 h 652071"/>
              <a:gd name="connsiteX4" fmla="*/ 333371 w 662220"/>
              <a:gd name="connsiteY4" fmla="*/ 652071 h 652071"/>
              <a:gd name="connsiteX5" fmla="*/ 5124 w 662220"/>
              <a:gd name="connsiteY5" fmla="*/ 335548 h 652071"/>
              <a:gd name="connsiteX6" fmla="*/ 64593 w 662220"/>
              <a:gd name="connsiteY6" fmla="*/ 132632 h 652071"/>
              <a:gd name="connsiteX0" fmla="*/ 178200 w 662220"/>
              <a:gd name="connsiteY0" fmla="*/ 58449 h 641619"/>
              <a:gd name="connsiteX1" fmla="*/ 130026 w 662220"/>
              <a:gd name="connsiteY1" fmla="*/ 58236 h 641619"/>
              <a:gd name="connsiteX2" fmla="*/ 412660 w 662220"/>
              <a:gd name="connsiteY2" fmla="*/ 2818 h 641619"/>
              <a:gd name="connsiteX3" fmla="*/ 661618 w 662220"/>
              <a:gd name="connsiteY3" fmla="*/ 325096 h 641619"/>
              <a:gd name="connsiteX4" fmla="*/ 333371 w 662220"/>
              <a:gd name="connsiteY4" fmla="*/ 641619 h 641619"/>
              <a:gd name="connsiteX5" fmla="*/ 5124 w 662220"/>
              <a:gd name="connsiteY5" fmla="*/ 325096 h 641619"/>
              <a:gd name="connsiteX6" fmla="*/ 64593 w 662220"/>
              <a:gd name="connsiteY6" fmla="*/ 122180 h 641619"/>
              <a:gd name="connsiteX0" fmla="*/ 178200 w 662220"/>
              <a:gd name="connsiteY0" fmla="*/ 58449 h 641619"/>
              <a:gd name="connsiteX1" fmla="*/ 130026 w 662220"/>
              <a:gd name="connsiteY1" fmla="*/ 58236 h 641619"/>
              <a:gd name="connsiteX2" fmla="*/ 412660 w 662220"/>
              <a:gd name="connsiteY2" fmla="*/ 2818 h 641619"/>
              <a:gd name="connsiteX3" fmla="*/ 661618 w 662220"/>
              <a:gd name="connsiteY3" fmla="*/ 325096 h 641619"/>
              <a:gd name="connsiteX4" fmla="*/ 333371 w 662220"/>
              <a:gd name="connsiteY4" fmla="*/ 641619 h 641619"/>
              <a:gd name="connsiteX5" fmla="*/ 5124 w 662220"/>
              <a:gd name="connsiteY5" fmla="*/ 325096 h 641619"/>
              <a:gd name="connsiteX6" fmla="*/ 64593 w 662220"/>
              <a:gd name="connsiteY6" fmla="*/ 122180 h 641619"/>
              <a:gd name="connsiteX0" fmla="*/ 178200 w 662220"/>
              <a:gd name="connsiteY0" fmla="*/ 58449 h 641619"/>
              <a:gd name="connsiteX1" fmla="*/ 130026 w 662220"/>
              <a:gd name="connsiteY1" fmla="*/ 58236 h 641619"/>
              <a:gd name="connsiteX2" fmla="*/ 412660 w 662220"/>
              <a:gd name="connsiteY2" fmla="*/ 2818 h 641619"/>
              <a:gd name="connsiteX3" fmla="*/ 661618 w 662220"/>
              <a:gd name="connsiteY3" fmla="*/ 325096 h 641619"/>
              <a:gd name="connsiteX4" fmla="*/ 333371 w 662220"/>
              <a:gd name="connsiteY4" fmla="*/ 641619 h 641619"/>
              <a:gd name="connsiteX5" fmla="*/ 5124 w 662220"/>
              <a:gd name="connsiteY5" fmla="*/ 325096 h 641619"/>
              <a:gd name="connsiteX6" fmla="*/ 64593 w 662220"/>
              <a:gd name="connsiteY6" fmla="*/ 122180 h 641619"/>
              <a:gd name="connsiteX0" fmla="*/ 178200 w 662220"/>
              <a:gd name="connsiteY0" fmla="*/ 58449 h 641619"/>
              <a:gd name="connsiteX1" fmla="*/ 130026 w 662220"/>
              <a:gd name="connsiteY1" fmla="*/ 58236 h 641619"/>
              <a:gd name="connsiteX2" fmla="*/ 412660 w 662220"/>
              <a:gd name="connsiteY2" fmla="*/ 2818 h 641619"/>
              <a:gd name="connsiteX3" fmla="*/ 661618 w 662220"/>
              <a:gd name="connsiteY3" fmla="*/ 325096 h 641619"/>
              <a:gd name="connsiteX4" fmla="*/ 333371 w 662220"/>
              <a:gd name="connsiteY4" fmla="*/ 641619 h 641619"/>
              <a:gd name="connsiteX5" fmla="*/ 5124 w 662220"/>
              <a:gd name="connsiteY5" fmla="*/ 325096 h 641619"/>
              <a:gd name="connsiteX6" fmla="*/ 64593 w 662220"/>
              <a:gd name="connsiteY6" fmla="*/ 122180 h 641619"/>
              <a:gd name="connsiteX0" fmla="*/ 178200 w 662220"/>
              <a:gd name="connsiteY0" fmla="*/ 58449 h 641619"/>
              <a:gd name="connsiteX1" fmla="*/ 130026 w 662220"/>
              <a:gd name="connsiteY1" fmla="*/ 58236 h 641619"/>
              <a:gd name="connsiteX2" fmla="*/ 412660 w 662220"/>
              <a:gd name="connsiteY2" fmla="*/ 2818 h 641619"/>
              <a:gd name="connsiteX3" fmla="*/ 661618 w 662220"/>
              <a:gd name="connsiteY3" fmla="*/ 325096 h 641619"/>
              <a:gd name="connsiteX4" fmla="*/ 333371 w 662220"/>
              <a:gd name="connsiteY4" fmla="*/ 641619 h 641619"/>
              <a:gd name="connsiteX5" fmla="*/ 5124 w 662220"/>
              <a:gd name="connsiteY5" fmla="*/ 325096 h 641619"/>
              <a:gd name="connsiteX6" fmla="*/ 64593 w 662220"/>
              <a:gd name="connsiteY6" fmla="*/ 122180 h 641619"/>
              <a:gd name="connsiteX0" fmla="*/ 176252 w 660272"/>
              <a:gd name="connsiteY0" fmla="*/ 58449 h 641619"/>
              <a:gd name="connsiteX1" fmla="*/ 128078 w 660272"/>
              <a:gd name="connsiteY1" fmla="*/ 58236 h 641619"/>
              <a:gd name="connsiteX2" fmla="*/ 410712 w 660272"/>
              <a:gd name="connsiteY2" fmla="*/ 2818 h 641619"/>
              <a:gd name="connsiteX3" fmla="*/ 659670 w 660272"/>
              <a:gd name="connsiteY3" fmla="*/ 325096 h 641619"/>
              <a:gd name="connsiteX4" fmla="*/ 331423 w 660272"/>
              <a:gd name="connsiteY4" fmla="*/ 641619 h 641619"/>
              <a:gd name="connsiteX5" fmla="*/ 3176 w 660272"/>
              <a:gd name="connsiteY5" fmla="*/ 325096 h 641619"/>
              <a:gd name="connsiteX6" fmla="*/ 62645 w 660272"/>
              <a:gd name="connsiteY6" fmla="*/ 122180 h 641619"/>
              <a:gd name="connsiteX0" fmla="*/ 253837 w 660272"/>
              <a:gd name="connsiteY0" fmla="*/ 30740 h 641619"/>
              <a:gd name="connsiteX1" fmla="*/ 128078 w 660272"/>
              <a:gd name="connsiteY1" fmla="*/ 58236 h 641619"/>
              <a:gd name="connsiteX2" fmla="*/ 410712 w 660272"/>
              <a:gd name="connsiteY2" fmla="*/ 2818 h 641619"/>
              <a:gd name="connsiteX3" fmla="*/ 659670 w 660272"/>
              <a:gd name="connsiteY3" fmla="*/ 325096 h 641619"/>
              <a:gd name="connsiteX4" fmla="*/ 331423 w 660272"/>
              <a:gd name="connsiteY4" fmla="*/ 641619 h 641619"/>
              <a:gd name="connsiteX5" fmla="*/ 3176 w 660272"/>
              <a:gd name="connsiteY5" fmla="*/ 325096 h 641619"/>
              <a:gd name="connsiteX6" fmla="*/ 62645 w 660272"/>
              <a:gd name="connsiteY6" fmla="*/ 122180 h 641619"/>
              <a:gd name="connsiteX0" fmla="*/ 253837 w 660191"/>
              <a:gd name="connsiteY0" fmla="*/ 41069 h 651948"/>
              <a:gd name="connsiteX1" fmla="*/ 161329 w 660191"/>
              <a:gd name="connsiteY1" fmla="*/ 63023 h 651948"/>
              <a:gd name="connsiteX2" fmla="*/ 410712 w 660191"/>
              <a:gd name="connsiteY2" fmla="*/ 13147 h 651948"/>
              <a:gd name="connsiteX3" fmla="*/ 659670 w 660191"/>
              <a:gd name="connsiteY3" fmla="*/ 335425 h 651948"/>
              <a:gd name="connsiteX4" fmla="*/ 331423 w 660191"/>
              <a:gd name="connsiteY4" fmla="*/ 651948 h 651948"/>
              <a:gd name="connsiteX5" fmla="*/ 3176 w 660191"/>
              <a:gd name="connsiteY5" fmla="*/ 335425 h 651948"/>
              <a:gd name="connsiteX6" fmla="*/ 62645 w 660191"/>
              <a:gd name="connsiteY6" fmla="*/ 132509 h 651948"/>
              <a:gd name="connsiteX0" fmla="*/ 253837 w 660897"/>
              <a:gd name="connsiteY0" fmla="*/ 45475 h 656354"/>
              <a:gd name="connsiteX1" fmla="*/ 161329 w 660897"/>
              <a:gd name="connsiteY1" fmla="*/ 67429 h 656354"/>
              <a:gd name="connsiteX2" fmla="*/ 410712 w 660897"/>
              <a:gd name="connsiteY2" fmla="*/ 17553 h 656354"/>
              <a:gd name="connsiteX3" fmla="*/ 659670 w 660897"/>
              <a:gd name="connsiteY3" fmla="*/ 339831 h 656354"/>
              <a:gd name="connsiteX4" fmla="*/ 331423 w 660897"/>
              <a:gd name="connsiteY4" fmla="*/ 656354 h 656354"/>
              <a:gd name="connsiteX5" fmla="*/ 3176 w 660897"/>
              <a:gd name="connsiteY5" fmla="*/ 339831 h 656354"/>
              <a:gd name="connsiteX6" fmla="*/ 62645 w 660897"/>
              <a:gd name="connsiteY6" fmla="*/ 136915 h 656354"/>
              <a:gd name="connsiteX0" fmla="*/ 253837 w 660406"/>
              <a:gd name="connsiteY0" fmla="*/ 41070 h 651949"/>
              <a:gd name="connsiteX1" fmla="*/ 161329 w 660406"/>
              <a:gd name="connsiteY1" fmla="*/ 63024 h 651949"/>
              <a:gd name="connsiteX2" fmla="*/ 410712 w 660406"/>
              <a:gd name="connsiteY2" fmla="*/ 13148 h 651949"/>
              <a:gd name="connsiteX3" fmla="*/ 659670 w 660406"/>
              <a:gd name="connsiteY3" fmla="*/ 335426 h 651949"/>
              <a:gd name="connsiteX4" fmla="*/ 331423 w 660406"/>
              <a:gd name="connsiteY4" fmla="*/ 651949 h 651949"/>
              <a:gd name="connsiteX5" fmla="*/ 3176 w 660406"/>
              <a:gd name="connsiteY5" fmla="*/ 335426 h 651949"/>
              <a:gd name="connsiteX6" fmla="*/ 62645 w 660406"/>
              <a:gd name="connsiteY6" fmla="*/ 132510 h 651949"/>
              <a:gd name="connsiteX0" fmla="*/ 161329 w 660406"/>
              <a:gd name="connsiteY0" fmla="*/ 63024 h 651949"/>
              <a:gd name="connsiteX1" fmla="*/ 410712 w 660406"/>
              <a:gd name="connsiteY1" fmla="*/ 13148 h 651949"/>
              <a:gd name="connsiteX2" fmla="*/ 659670 w 660406"/>
              <a:gd name="connsiteY2" fmla="*/ 335426 h 651949"/>
              <a:gd name="connsiteX3" fmla="*/ 331423 w 660406"/>
              <a:gd name="connsiteY3" fmla="*/ 651949 h 651949"/>
              <a:gd name="connsiteX4" fmla="*/ 3176 w 660406"/>
              <a:gd name="connsiteY4" fmla="*/ 335426 h 651949"/>
              <a:gd name="connsiteX5" fmla="*/ 62645 w 660406"/>
              <a:gd name="connsiteY5" fmla="*/ 132510 h 651949"/>
              <a:gd name="connsiteX0" fmla="*/ 128078 w 660207"/>
              <a:gd name="connsiteY0" fmla="*/ 63024 h 651949"/>
              <a:gd name="connsiteX1" fmla="*/ 410712 w 660207"/>
              <a:gd name="connsiteY1" fmla="*/ 13148 h 651949"/>
              <a:gd name="connsiteX2" fmla="*/ 659670 w 660207"/>
              <a:gd name="connsiteY2" fmla="*/ 335426 h 651949"/>
              <a:gd name="connsiteX3" fmla="*/ 331423 w 660207"/>
              <a:gd name="connsiteY3" fmla="*/ 651949 h 651949"/>
              <a:gd name="connsiteX4" fmla="*/ 3176 w 660207"/>
              <a:gd name="connsiteY4" fmla="*/ 335426 h 651949"/>
              <a:gd name="connsiteX5" fmla="*/ 62645 w 660207"/>
              <a:gd name="connsiteY5" fmla="*/ 132510 h 651949"/>
              <a:gd name="connsiteX0" fmla="*/ 128078 w 660438"/>
              <a:gd name="connsiteY0" fmla="*/ 60888 h 649813"/>
              <a:gd name="connsiteX1" fmla="*/ 410712 w 660438"/>
              <a:gd name="connsiteY1" fmla="*/ 11012 h 649813"/>
              <a:gd name="connsiteX2" fmla="*/ 659670 w 660438"/>
              <a:gd name="connsiteY2" fmla="*/ 333290 h 649813"/>
              <a:gd name="connsiteX3" fmla="*/ 331423 w 660438"/>
              <a:gd name="connsiteY3" fmla="*/ 649813 h 649813"/>
              <a:gd name="connsiteX4" fmla="*/ 3176 w 660438"/>
              <a:gd name="connsiteY4" fmla="*/ 333290 h 649813"/>
              <a:gd name="connsiteX5" fmla="*/ 62645 w 660438"/>
              <a:gd name="connsiteY5" fmla="*/ 130374 h 649813"/>
              <a:gd name="connsiteX0" fmla="*/ 128078 w 660438"/>
              <a:gd name="connsiteY0" fmla="*/ 64927 h 653852"/>
              <a:gd name="connsiteX1" fmla="*/ 410712 w 660438"/>
              <a:gd name="connsiteY1" fmla="*/ 15051 h 653852"/>
              <a:gd name="connsiteX2" fmla="*/ 659670 w 660438"/>
              <a:gd name="connsiteY2" fmla="*/ 337329 h 653852"/>
              <a:gd name="connsiteX3" fmla="*/ 331423 w 660438"/>
              <a:gd name="connsiteY3" fmla="*/ 653852 h 653852"/>
              <a:gd name="connsiteX4" fmla="*/ 3176 w 660438"/>
              <a:gd name="connsiteY4" fmla="*/ 337329 h 653852"/>
              <a:gd name="connsiteX5" fmla="*/ 62645 w 660438"/>
              <a:gd name="connsiteY5" fmla="*/ 134413 h 653852"/>
              <a:gd name="connsiteX0" fmla="*/ 128078 w 687378"/>
              <a:gd name="connsiteY0" fmla="*/ 58090 h 647015"/>
              <a:gd name="connsiteX1" fmla="*/ 571432 w 687378"/>
              <a:gd name="connsiteY1" fmla="*/ 16673 h 647015"/>
              <a:gd name="connsiteX2" fmla="*/ 659670 w 687378"/>
              <a:gd name="connsiteY2" fmla="*/ 330492 h 647015"/>
              <a:gd name="connsiteX3" fmla="*/ 331423 w 687378"/>
              <a:gd name="connsiteY3" fmla="*/ 647015 h 647015"/>
              <a:gd name="connsiteX4" fmla="*/ 3176 w 687378"/>
              <a:gd name="connsiteY4" fmla="*/ 330492 h 647015"/>
              <a:gd name="connsiteX5" fmla="*/ 62645 w 687378"/>
              <a:gd name="connsiteY5" fmla="*/ 127576 h 647015"/>
              <a:gd name="connsiteX0" fmla="*/ 128078 w 677145"/>
              <a:gd name="connsiteY0" fmla="*/ 58090 h 663933"/>
              <a:gd name="connsiteX1" fmla="*/ 571432 w 677145"/>
              <a:gd name="connsiteY1" fmla="*/ 16673 h 663933"/>
              <a:gd name="connsiteX2" fmla="*/ 659670 w 677145"/>
              <a:gd name="connsiteY2" fmla="*/ 330492 h 663933"/>
              <a:gd name="connsiteX3" fmla="*/ 559815 w 677145"/>
              <a:gd name="connsiteY3" fmla="*/ 663933 h 663933"/>
              <a:gd name="connsiteX4" fmla="*/ 3176 w 677145"/>
              <a:gd name="connsiteY4" fmla="*/ 330492 h 663933"/>
              <a:gd name="connsiteX5" fmla="*/ 62645 w 677145"/>
              <a:gd name="connsiteY5" fmla="*/ 127576 h 663933"/>
              <a:gd name="connsiteX0" fmla="*/ 101940 w 644966"/>
              <a:gd name="connsiteY0" fmla="*/ 58090 h 685888"/>
              <a:gd name="connsiteX1" fmla="*/ 545294 w 644966"/>
              <a:gd name="connsiteY1" fmla="*/ 16673 h 685888"/>
              <a:gd name="connsiteX2" fmla="*/ 633532 w 644966"/>
              <a:gd name="connsiteY2" fmla="*/ 330492 h 685888"/>
              <a:gd name="connsiteX3" fmla="*/ 533677 w 644966"/>
              <a:gd name="connsiteY3" fmla="*/ 663933 h 685888"/>
              <a:gd name="connsiteX4" fmla="*/ 10874 w 644966"/>
              <a:gd name="connsiteY4" fmla="*/ 575801 h 685888"/>
              <a:gd name="connsiteX5" fmla="*/ 36507 w 644966"/>
              <a:gd name="connsiteY5" fmla="*/ 127576 h 685888"/>
              <a:gd name="connsiteX0" fmla="*/ 101940 w 642626"/>
              <a:gd name="connsiteY0" fmla="*/ 58090 h 654766"/>
              <a:gd name="connsiteX1" fmla="*/ 545294 w 642626"/>
              <a:gd name="connsiteY1" fmla="*/ 16673 h 654766"/>
              <a:gd name="connsiteX2" fmla="*/ 633532 w 642626"/>
              <a:gd name="connsiteY2" fmla="*/ 330492 h 654766"/>
              <a:gd name="connsiteX3" fmla="*/ 567513 w 642626"/>
              <a:gd name="connsiteY3" fmla="*/ 613179 h 654766"/>
              <a:gd name="connsiteX4" fmla="*/ 10874 w 642626"/>
              <a:gd name="connsiteY4" fmla="*/ 575801 h 654766"/>
              <a:gd name="connsiteX5" fmla="*/ 36507 w 642626"/>
              <a:gd name="connsiteY5" fmla="*/ 127576 h 654766"/>
              <a:gd name="connsiteX0" fmla="*/ 101940 w 642626"/>
              <a:gd name="connsiteY0" fmla="*/ 30477 h 627153"/>
              <a:gd name="connsiteX1" fmla="*/ 545294 w 642626"/>
              <a:gd name="connsiteY1" fmla="*/ 31354 h 627153"/>
              <a:gd name="connsiteX2" fmla="*/ 633532 w 642626"/>
              <a:gd name="connsiteY2" fmla="*/ 302879 h 627153"/>
              <a:gd name="connsiteX3" fmla="*/ 567513 w 642626"/>
              <a:gd name="connsiteY3" fmla="*/ 585566 h 627153"/>
              <a:gd name="connsiteX4" fmla="*/ 10874 w 642626"/>
              <a:gd name="connsiteY4" fmla="*/ 548188 h 627153"/>
              <a:gd name="connsiteX5" fmla="*/ 36507 w 642626"/>
              <a:gd name="connsiteY5" fmla="*/ 99963 h 627153"/>
              <a:gd name="connsiteX0" fmla="*/ 101940 w 641803"/>
              <a:gd name="connsiteY0" fmla="*/ 32533 h 629209"/>
              <a:gd name="connsiteX1" fmla="*/ 545294 w 641803"/>
              <a:gd name="connsiteY1" fmla="*/ 33410 h 629209"/>
              <a:gd name="connsiteX2" fmla="*/ 633532 w 641803"/>
              <a:gd name="connsiteY2" fmla="*/ 304935 h 629209"/>
              <a:gd name="connsiteX3" fmla="*/ 567513 w 641803"/>
              <a:gd name="connsiteY3" fmla="*/ 587622 h 629209"/>
              <a:gd name="connsiteX4" fmla="*/ 10874 w 641803"/>
              <a:gd name="connsiteY4" fmla="*/ 550244 h 629209"/>
              <a:gd name="connsiteX5" fmla="*/ 36507 w 641803"/>
              <a:gd name="connsiteY5" fmla="*/ 102019 h 629209"/>
              <a:gd name="connsiteX0" fmla="*/ 93785 w 633648"/>
              <a:gd name="connsiteY0" fmla="*/ 32533 h 629209"/>
              <a:gd name="connsiteX1" fmla="*/ 537139 w 633648"/>
              <a:gd name="connsiteY1" fmla="*/ 33410 h 629209"/>
              <a:gd name="connsiteX2" fmla="*/ 625377 w 633648"/>
              <a:gd name="connsiteY2" fmla="*/ 304935 h 629209"/>
              <a:gd name="connsiteX3" fmla="*/ 559358 w 633648"/>
              <a:gd name="connsiteY3" fmla="*/ 587622 h 629209"/>
              <a:gd name="connsiteX4" fmla="*/ 2719 w 633648"/>
              <a:gd name="connsiteY4" fmla="*/ 550244 h 629209"/>
              <a:gd name="connsiteX5" fmla="*/ 28352 w 633648"/>
              <a:gd name="connsiteY5" fmla="*/ 102019 h 629209"/>
              <a:gd name="connsiteX0" fmla="*/ 103603 w 643466"/>
              <a:gd name="connsiteY0" fmla="*/ 32533 h 629209"/>
              <a:gd name="connsiteX1" fmla="*/ 546957 w 643466"/>
              <a:gd name="connsiteY1" fmla="*/ 33410 h 629209"/>
              <a:gd name="connsiteX2" fmla="*/ 635195 w 643466"/>
              <a:gd name="connsiteY2" fmla="*/ 304935 h 629209"/>
              <a:gd name="connsiteX3" fmla="*/ 569176 w 643466"/>
              <a:gd name="connsiteY3" fmla="*/ 587622 h 629209"/>
              <a:gd name="connsiteX4" fmla="*/ 12537 w 643466"/>
              <a:gd name="connsiteY4" fmla="*/ 550244 h 629209"/>
              <a:gd name="connsiteX5" fmla="*/ 4334 w 643466"/>
              <a:gd name="connsiteY5" fmla="*/ 102019 h 629209"/>
              <a:gd name="connsiteX0" fmla="*/ 103603 w 643466"/>
              <a:gd name="connsiteY0" fmla="*/ 32533 h 613248"/>
              <a:gd name="connsiteX1" fmla="*/ 546957 w 643466"/>
              <a:gd name="connsiteY1" fmla="*/ 33410 h 613248"/>
              <a:gd name="connsiteX2" fmla="*/ 635195 w 643466"/>
              <a:gd name="connsiteY2" fmla="*/ 304935 h 613248"/>
              <a:gd name="connsiteX3" fmla="*/ 569176 w 643466"/>
              <a:gd name="connsiteY3" fmla="*/ 587622 h 613248"/>
              <a:gd name="connsiteX4" fmla="*/ 12537 w 643466"/>
              <a:gd name="connsiteY4" fmla="*/ 518643 h 613248"/>
              <a:gd name="connsiteX5" fmla="*/ 4334 w 643466"/>
              <a:gd name="connsiteY5" fmla="*/ 102019 h 613248"/>
              <a:gd name="connsiteX0" fmla="*/ 103603 w 622280"/>
              <a:gd name="connsiteY0" fmla="*/ 51723 h 632438"/>
              <a:gd name="connsiteX1" fmla="*/ 546957 w 622280"/>
              <a:gd name="connsiteY1" fmla="*/ 52600 h 632438"/>
              <a:gd name="connsiteX2" fmla="*/ 569176 w 622280"/>
              <a:gd name="connsiteY2" fmla="*/ 606812 h 632438"/>
              <a:gd name="connsiteX3" fmla="*/ 12537 w 622280"/>
              <a:gd name="connsiteY3" fmla="*/ 537833 h 632438"/>
              <a:gd name="connsiteX4" fmla="*/ 4334 w 622280"/>
              <a:gd name="connsiteY4" fmla="*/ 121209 h 632438"/>
              <a:gd name="connsiteX0" fmla="*/ 103603 w 640916"/>
              <a:gd name="connsiteY0" fmla="*/ 51277 h 628066"/>
              <a:gd name="connsiteX1" fmla="*/ 546957 w 640916"/>
              <a:gd name="connsiteY1" fmla="*/ 52154 h 628066"/>
              <a:gd name="connsiteX2" fmla="*/ 595444 w 640916"/>
              <a:gd name="connsiteY2" fmla="*/ 600046 h 628066"/>
              <a:gd name="connsiteX3" fmla="*/ 12537 w 640916"/>
              <a:gd name="connsiteY3" fmla="*/ 537387 h 628066"/>
              <a:gd name="connsiteX4" fmla="*/ 4334 w 640916"/>
              <a:gd name="connsiteY4" fmla="*/ 120763 h 628066"/>
              <a:gd name="connsiteX0" fmla="*/ 103603 w 629940"/>
              <a:gd name="connsiteY0" fmla="*/ 26437 h 603226"/>
              <a:gd name="connsiteX1" fmla="*/ 546957 w 629940"/>
              <a:gd name="connsiteY1" fmla="*/ 27314 h 603226"/>
              <a:gd name="connsiteX2" fmla="*/ 595444 w 629940"/>
              <a:gd name="connsiteY2" fmla="*/ 575206 h 603226"/>
              <a:gd name="connsiteX3" fmla="*/ 12537 w 629940"/>
              <a:gd name="connsiteY3" fmla="*/ 512547 h 603226"/>
              <a:gd name="connsiteX4" fmla="*/ 4334 w 629940"/>
              <a:gd name="connsiteY4" fmla="*/ 95923 h 603226"/>
              <a:gd name="connsiteX0" fmla="*/ 103603 w 651443"/>
              <a:gd name="connsiteY0" fmla="*/ 20041 h 614843"/>
              <a:gd name="connsiteX1" fmla="*/ 608249 w 651443"/>
              <a:gd name="connsiteY1" fmla="*/ 39879 h 614843"/>
              <a:gd name="connsiteX2" fmla="*/ 595444 w 651443"/>
              <a:gd name="connsiteY2" fmla="*/ 568810 h 614843"/>
              <a:gd name="connsiteX3" fmla="*/ 12537 w 651443"/>
              <a:gd name="connsiteY3" fmla="*/ 506151 h 614843"/>
              <a:gd name="connsiteX4" fmla="*/ 4334 w 651443"/>
              <a:gd name="connsiteY4" fmla="*/ 89527 h 614843"/>
              <a:gd name="connsiteX0" fmla="*/ 103603 w 640788"/>
              <a:gd name="connsiteY0" fmla="*/ 20041 h 614843"/>
              <a:gd name="connsiteX1" fmla="*/ 581981 w 640788"/>
              <a:gd name="connsiteY1" fmla="*/ 39879 h 614843"/>
              <a:gd name="connsiteX2" fmla="*/ 595444 w 640788"/>
              <a:gd name="connsiteY2" fmla="*/ 568810 h 614843"/>
              <a:gd name="connsiteX3" fmla="*/ 12537 w 640788"/>
              <a:gd name="connsiteY3" fmla="*/ 506151 h 614843"/>
              <a:gd name="connsiteX4" fmla="*/ 4334 w 640788"/>
              <a:gd name="connsiteY4" fmla="*/ 89527 h 614843"/>
              <a:gd name="connsiteX0" fmla="*/ 103603 w 673655"/>
              <a:gd name="connsiteY0" fmla="*/ 38763 h 618146"/>
              <a:gd name="connsiteX1" fmla="*/ 581981 w 673655"/>
              <a:gd name="connsiteY1" fmla="*/ 58601 h 618146"/>
              <a:gd name="connsiteX2" fmla="*/ 621713 w 673655"/>
              <a:gd name="connsiteY2" fmla="*/ 562250 h 618146"/>
              <a:gd name="connsiteX3" fmla="*/ 12537 w 673655"/>
              <a:gd name="connsiteY3" fmla="*/ 524873 h 618146"/>
              <a:gd name="connsiteX4" fmla="*/ 4334 w 673655"/>
              <a:gd name="connsiteY4" fmla="*/ 108249 h 618146"/>
              <a:gd name="connsiteX0" fmla="*/ 103603 w 654750"/>
              <a:gd name="connsiteY0" fmla="*/ 38763 h 605787"/>
              <a:gd name="connsiteX1" fmla="*/ 581981 w 654750"/>
              <a:gd name="connsiteY1" fmla="*/ 58601 h 605787"/>
              <a:gd name="connsiteX2" fmla="*/ 621713 w 654750"/>
              <a:gd name="connsiteY2" fmla="*/ 562250 h 605787"/>
              <a:gd name="connsiteX3" fmla="*/ 12537 w 654750"/>
              <a:gd name="connsiteY3" fmla="*/ 524873 h 605787"/>
              <a:gd name="connsiteX4" fmla="*/ 4334 w 654750"/>
              <a:gd name="connsiteY4" fmla="*/ 108249 h 605787"/>
              <a:gd name="connsiteX0" fmla="*/ 103603 w 643734"/>
              <a:gd name="connsiteY0" fmla="*/ 31800 h 598824"/>
              <a:gd name="connsiteX1" fmla="*/ 581981 w 643734"/>
              <a:gd name="connsiteY1" fmla="*/ 51638 h 598824"/>
              <a:gd name="connsiteX2" fmla="*/ 621713 w 643734"/>
              <a:gd name="connsiteY2" fmla="*/ 555287 h 598824"/>
              <a:gd name="connsiteX3" fmla="*/ 12537 w 643734"/>
              <a:gd name="connsiteY3" fmla="*/ 517910 h 598824"/>
              <a:gd name="connsiteX4" fmla="*/ 4334 w 643734"/>
              <a:gd name="connsiteY4" fmla="*/ 101286 h 598824"/>
              <a:gd name="connsiteX0" fmla="*/ 103603 w 643734"/>
              <a:gd name="connsiteY0" fmla="*/ 24551 h 591575"/>
              <a:gd name="connsiteX1" fmla="*/ 581981 w 643734"/>
              <a:gd name="connsiteY1" fmla="*/ 44389 h 591575"/>
              <a:gd name="connsiteX2" fmla="*/ 621713 w 643734"/>
              <a:gd name="connsiteY2" fmla="*/ 548038 h 591575"/>
              <a:gd name="connsiteX3" fmla="*/ 12537 w 643734"/>
              <a:gd name="connsiteY3" fmla="*/ 510661 h 591575"/>
              <a:gd name="connsiteX4" fmla="*/ 4334 w 643734"/>
              <a:gd name="connsiteY4" fmla="*/ 94037 h 591575"/>
              <a:gd name="connsiteX0" fmla="*/ 103603 w 643734"/>
              <a:gd name="connsiteY0" fmla="*/ 20135 h 587159"/>
              <a:gd name="connsiteX1" fmla="*/ 581981 w 643734"/>
              <a:gd name="connsiteY1" fmla="*/ 39973 h 587159"/>
              <a:gd name="connsiteX2" fmla="*/ 621713 w 643734"/>
              <a:gd name="connsiteY2" fmla="*/ 543622 h 587159"/>
              <a:gd name="connsiteX3" fmla="*/ 12537 w 643734"/>
              <a:gd name="connsiteY3" fmla="*/ 506245 h 587159"/>
              <a:gd name="connsiteX4" fmla="*/ 4334 w 643734"/>
              <a:gd name="connsiteY4" fmla="*/ 89621 h 587159"/>
              <a:gd name="connsiteX0" fmla="*/ 51067 w 657504"/>
              <a:gd name="connsiteY0" fmla="*/ 31623 h 592327"/>
              <a:gd name="connsiteX1" fmla="*/ 581981 w 657504"/>
              <a:gd name="connsiteY1" fmla="*/ 45141 h 592327"/>
              <a:gd name="connsiteX2" fmla="*/ 621713 w 657504"/>
              <a:gd name="connsiteY2" fmla="*/ 548790 h 592327"/>
              <a:gd name="connsiteX3" fmla="*/ 12537 w 657504"/>
              <a:gd name="connsiteY3" fmla="*/ 511413 h 592327"/>
              <a:gd name="connsiteX4" fmla="*/ 4334 w 657504"/>
              <a:gd name="connsiteY4" fmla="*/ 94789 h 592327"/>
              <a:gd name="connsiteX0" fmla="*/ 51067 w 676118"/>
              <a:gd name="connsiteY0" fmla="*/ 31623 h 604686"/>
              <a:gd name="connsiteX1" fmla="*/ 581981 w 676118"/>
              <a:gd name="connsiteY1" fmla="*/ 45141 h 604686"/>
              <a:gd name="connsiteX2" fmla="*/ 621713 w 676118"/>
              <a:gd name="connsiteY2" fmla="*/ 548790 h 604686"/>
              <a:gd name="connsiteX3" fmla="*/ 12537 w 676118"/>
              <a:gd name="connsiteY3" fmla="*/ 511413 h 604686"/>
              <a:gd name="connsiteX4" fmla="*/ 4334 w 676118"/>
              <a:gd name="connsiteY4" fmla="*/ 94789 h 604686"/>
              <a:gd name="connsiteX0" fmla="*/ 51067 w 659741"/>
              <a:gd name="connsiteY0" fmla="*/ 18182 h 591245"/>
              <a:gd name="connsiteX1" fmla="*/ 581981 w 659741"/>
              <a:gd name="connsiteY1" fmla="*/ 31700 h 591245"/>
              <a:gd name="connsiteX2" fmla="*/ 621713 w 659741"/>
              <a:gd name="connsiteY2" fmla="*/ 535349 h 591245"/>
              <a:gd name="connsiteX3" fmla="*/ 12537 w 659741"/>
              <a:gd name="connsiteY3" fmla="*/ 497972 h 591245"/>
              <a:gd name="connsiteX4" fmla="*/ 4334 w 659741"/>
              <a:gd name="connsiteY4" fmla="*/ 81348 h 591245"/>
              <a:gd name="connsiteX0" fmla="*/ 51067 w 671131"/>
              <a:gd name="connsiteY0" fmla="*/ 18182 h 591245"/>
              <a:gd name="connsiteX1" fmla="*/ 617005 w 671131"/>
              <a:gd name="connsiteY1" fmla="*/ 31700 h 591245"/>
              <a:gd name="connsiteX2" fmla="*/ 621713 w 671131"/>
              <a:gd name="connsiteY2" fmla="*/ 535349 h 591245"/>
              <a:gd name="connsiteX3" fmla="*/ 12537 w 671131"/>
              <a:gd name="connsiteY3" fmla="*/ 497972 h 591245"/>
              <a:gd name="connsiteX4" fmla="*/ 4334 w 671131"/>
              <a:gd name="connsiteY4" fmla="*/ 81348 h 591245"/>
              <a:gd name="connsiteX0" fmla="*/ 51067 w 648099"/>
              <a:gd name="connsiteY0" fmla="*/ 18182 h 578886"/>
              <a:gd name="connsiteX1" fmla="*/ 617005 w 648099"/>
              <a:gd name="connsiteY1" fmla="*/ 31700 h 578886"/>
              <a:gd name="connsiteX2" fmla="*/ 621713 w 648099"/>
              <a:gd name="connsiteY2" fmla="*/ 535349 h 578886"/>
              <a:gd name="connsiteX3" fmla="*/ 12537 w 648099"/>
              <a:gd name="connsiteY3" fmla="*/ 497972 h 578886"/>
              <a:gd name="connsiteX4" fmla="*/ 4334 w 648099"/>
              <a:gd name="connsiteY4" fmla="*/ 81348 h 578886"/>
              <a:gd name="connsiteX0" fmla="*/ 51067 w 648099"/>
              <a:gd name="connsiteY0" fmla="*/ 18182 h 565791"/>
              <a:gd name="connsiteX1" fmla="*/ 617005 w 648099"/>
              <a:gd name="connsiteY1" fmla="*/ 31700 h 565791"/>
              <a:gd name="connsiteX2" fmla="*/ 621713 w 648099"/>
              <a:gd name="connsiteY2" fmla="*/ 535349 h 565791"/>
              <a:gd name="connsiteX3" fmla="*/ 12537 w 648099"/>
              <a:gd name="connsiteY3" fmla="*/ 497972 h 565791"/>
              <a:gd name="connsiteX4" fmla="*/ 4334 w 648099"/>
              <a:gd name="connsiteY4" fmla="*/ 81348 h 5657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8099" h="565791">
                <a:moveTo>
                  <a:pt x="51067" y="18182"/>
                </a:moveTo>
                <a:cubicBezTo>
                  <a:pt x="281003" y="7261"/>
                  <a:pt x="591945" y="-22893"/>
                  <a:pt x="617005" y="31700"/>
                </a:cubicBezTo>
                <a:cubicBezTo>
                  <a:pt x="642065" y="86293"/>
                  <a:pt x="669922" y="489239"/>
                  <a:pt x="621713" y="535349"/>
                </a:cubicBezTo>
                <a:cubicBezTo>
                  <a:pt x="573504" y="581459"/>
                  <a:pt x="32838" y="579874"/>
                  <a:pt x="12537" y="497972"/>
                </a:cubicBezTo>
                <a:cubicBezTo>
                  <a:pt x="992" y="378148"/>
                  <a:pt x="-4426" y="189998"/>
                  <a:pt x="4334" y="81348"/>
                </a:cubicBezTo>
              </a:path>
            </a:pathLst>
          </a:custGeom>
          <a:noFill/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600">
              <a:solidFill>
                <a:schemeClr val="tx1"/>
              </a:solidFill>
              <a:latin typeface="Arial"/>
              <a:ea typeface="微软雅黑"/>
              <a:sym typeface="Arial"/>
            </a:endParaRPr>
          </a:p>
        </p:txBody>
      </p:sp>
      <p:sp>
        <p:nvSpPr>
          <p:cNvPr id="21" name="PA_椭圆 31"/>
          <p:cNvSpPr/>
          <p:nvPr>
            <p:custDataLst>
              <p:tags r:id="rId2"/>
            </p:custDataLst>
          </p:nvPr>
        </p:nvSpPr>
        <p:spPr>
          <a:xfrm>
            <a:off x="1045998" y="2195610"/>
            <a:ext cx="748444" cy="1006585"/>
          </a:xfrm>
          <a:custGeom>
            <a:avLst/>
            <a:gdLst>
              <a:gd name="connsiteX0" fmla="*/ 0 w 656493"/>
              <a:gd name="connsiteY0" fmla="*/ 316523 h 633046"/>
              <a:gd name="connsiteX1" fmla="*/ 328247 w 656493"/>
              <a:gd name="connsiteY1" fmla="*/ 0 h 633046"/>
              <a:gd name="connsiteX2" fmla="*/ 656494 w 656493"/>
              <a:gd name="connsiteY2" fmla="*/ 316523 h 633046"/>
              <a:gd name="connsiteX3" fmla="*/ 328247 w 656493"/>
              <a:gd name="connsiteY3" fmla="*/ 633046 h 633046"/>
              <a:gd name="connsiteX4" fmla="*/ 0 w 656493"/>
              <a:gd name="connsiteY4" fmla="*/ 316523 h 633046"/>
              <a:gd name="connsiteX0" fmla="*/ 328247 w 656494"/>
              <a:gd name="connsiteY0" fmla="*/ 0 h 633046"/>
              <a:gd name="connsiteX1" fmla="*/ 656494 w 656494"/>
              <a:gd name="connsiteY1" fmla="*/ 316523 h 633046"/>
              <a:gd name="connsiteX2" fmla="*/ 328247 w 656494"/>
              <a:gd name="connsiteY2" fmla="*/ 633046 h 633046"/>
              <a:gd name="connsiteX3" fmla="*/ 0 w 656494"/>
              <a:gd name="connsiteY3" fmla="*/ 316523 h 633046"/>
              <a:gd name="connsiteX4" fmla="*/ 419687 w 656494"/>
              <a:gd name="connsiteY4" fmla="*/ 91440 h 633046"/>
              <a:gd name="connsiteX0" fmla="*/ 402964 w 731211"/>
              <a:gd name="connsiteY0" fmla="*/ 0 h 633046"/>
              <a:gd name="connsiteX1" fmla="*/ 731211 w 731211"/>
              <a:gd name="connsiteY1" fmla="*/ 316523 h 633046"/>
              <a:gd name="connsiteX2" fmla="*/ 402964 w 731211"/>
              <a:gd name="connsiteY2" fmla="*/ 633046 h 633046"/>
              <a:gd name="connsiteX3" fmla="*/ 74717 w 731211"/>
              <a:gd name="connsiteY3" fmla="*/ 316523 h 633046"/>
              <a:gd name="connsiteX4" fmla="*/ 161895 w 731211"/>
              <a:gd name="connsiteY4" fmla="*/ 152400 h 633046"/>
              <a:gd name="connsiteX0" fmla="*/ 353700 w 681947"/>
              <a:gd name="connsiteY0" fmla="*/ 0 h 633046"/>
              <a:gd name="connsiteX1" fmla="*/ 681947 w 681947"/>
              <a:gd name="connsiteY1" fmla="*/ 316523 h 633046"/>
              <a:gd name="connsiteX2" fmla="*/ 353700 w 681947"/>
              <a:gd name="connsiteY2" fmla="*/ 633046 h 633046"/>
              <a:gd name="connsiteX3" fmla="*/ 25453 w 681947"/>
              <a:gd name="connsiteY3" fmla="*/ 316523 h 633046"/>
              <a:gd name="connsiteX4" fmla="*/ 112631 w 681947"/>
              <a:gd name="connsiteY4" fmla="*/ 152400 h 633046"/>
              <a:gd name="connsiteX0" fmla="*/ 341249 w 669496"/>
              <a:gd name="connsiteY0" fmla="*/ 0 h 633046"/>
              <a:gd name="connsiteX1" fmla="*/ 669496 w 669496"/>
              <a:gd name="connsiteY1" fmla="*/ 316523 h 633046"/>
              <a:gd name="connsiteX2" fmla="*/ 341249 w 669496"/>
              <a:gd name="connsiteY2" fmla="*/ 633046 h 633046"/>
              <a:gd name="connsiteX3" fmla="*/ 13002 w 669496"/>
              <a:gd name="connsiteY3" fmla="*/ 316523 h 633046"/>
              <a:gd name="connsiteX4" fmla="*/ 100180 w 669496"/>
              <a:gd name="connsiteY4" fmla="*/ 152400 h 633046"/>
              <a:gd name="connsiteX0" fmla="*/ 347951 w 676198"/>
              <a:gd name="connsiteY0" fmla="*/ 0 h 633046"/>
              <a:gd name="connsiteX1" fmla="*/ 676198 w 676198"/>
              <a:gd name="connsiteY1" fmla="*/ 316523 h 633046"/>
              <a:gd name="connsiteX2" fmla="*/ 347951 w 676198"/>
              <a:gd name="connsiteY2" fmla="*/ 633046 h 633046"/>
              <a:gd name="connsiteX3" fmla="*/ 19704 w 676198"/>
              <a:gd name="connsiteY3" fmla="*/ 316523 h 633046"/>
              <a:gd name="connsiteX4" fmla="*/ 79173 w 676198"/>
              <a:gd name="connsiteY4" fmla="*/ 113607 h 633046"/>
              <a:gd name="connsiteX0" fmla="*/ 333371 w 661618"/>
              <a:gd name="connsiteY0" fmla="*/ 0 h 633046"/>
              <a:gd name="connsiteX1" fmla="*/ 661618 w 661618"/>
              <a:gd name="connsiteY1" fmla="*/ 316523 h 633046"/>
              <a:gd name="connsiteX2" fmla="*/ 333371 w 661618"/>
              <a:gd name="connsiteY2" fmla="*/ 633046 h 633046"/>
              <a:gd name="connsiteX3" fmla="*/ 5124 w 661618"/>
              <a:gd name="connsiteY3" fmla="*/ 316523 h 633046"/>
              <a:gd name="connsiteX4" fmla="*/ 64593 w 661618"/>
              <a:gd name="connsiteY4" fmla="*/ 113607 h 633046"/>
              <a:gd name="connsiteX0" fmla="*/ 178200 w 661618"/>
              <a:gd name="connsiteY0" fmla="*/ 0 h 583170"/>
              <a:gd name="connsiteX1" fmla="*/ 661618 w 661618"/>
              <a:gd name="connsiteY1" fmla="*/ 266647 h 583170"/>
              <a:gd name="connsiteX2" fmla="*/ 333371 w 661618"/>
              <a:gd name="connsiteY2" fmla="*/ 583170 h 583170"/>
              <a:gd name="connsiteX3" fmla="*/ 5124 w 661618"/>
              <a:gd name="connsiteY3" fmla="*/ 266647 h 583170"/>
              <a:gd name="connsiteX4" fmla="*/ 64593 w 661618"/>
              <a:gd name="connsiteY4" fmla="*/ 63731 h 583170"/>
              <a:gd name="connsiteX0" fmla="*/ 178200 w 662133"/>
              <a:gd name="connsiteY0" fmla="*/ 66578 h 649748"/>
              <a:gd name="connsiteX1" fmla="*/ 412660 w 662133"/>
              <a:gd name="connsiteY1" fmla="*/ 10947 h 649748"/>
              <a:gd name="connsiteX2" fmla="*/ 661618 w 662133"/>
              <a:gd name="connsiteY2" fmla="*/ 333225 h 649748"/>
              <a:gd name="connsiteX3" fmla="*/ 333371 w 662133"/>
              <a:gd name="connsiteY3" fmla="*/ 649748 h 649748"/>
              <a:gd name="connsiteX4" fmla="*/ 5124 w 662133"/>
              <a:gd name="connsiteY4" fmla="*/ 333225 h 649748"/>
              <a:gd name="connsiteX5" fmla="*/ 64593 w 662133"/>
              <a:gd name="connsiteY5" fmla="*/ 130309 h 649748"/>
              <a:gd name="connsiteX0" fmla="*/ 178200 w 662148"/>
              <a:gd name="connsiteY0" fmla="*/ 66578 h 649748"/>
              <a:gd name="connsiteX1" fmla="*/ 412660 w 662148"/>
              <a:gd name="connsiteY1" fmla="*/ 10947 h 649748"/>
              <a:gd name="connsiteX2" fmla="*/ 661618 w 662148"/>
              <a:gd name="connsiteY2" fmla="*/ 333225 h 649748"/>
              <a:gd name="connsiteX3" fmla="*/ 333371 w 662148"/>
              <a:gd name="connsiteY3" fmla="*/ 649748 h 649748"/>
              <a:gd name="connsiteX4" fmla="*/ 5124 w 662148"/>
              <a:gd name="connsiteY4" fmla="*/ 333225 h 649748"/>
              <a:gd name="connsiteX5" fmla="*/ 64593 w 662148"/>
              <a:gd name="connsiteY5" fmla="*/ 130309 h 649748"/>
              <a:gd name="connsiteX0" fmla="*/ 178200 w 662148"/>
              <a:gd name="connsiteY0" fmla="*/ 61032 h 644202"/>
              <a:gd name="connsiteX1" fmla="*/ 412660 w 662148"/>
              <a:gd name="connsiteY1" fmla="*/ 5401 h 644202"/>
              <a:gd name="connsiteX2" fmla="*/ 661618 w 662148"/>
              <a:gd name="connsiteY2" fmla="*/ 327679 h 644202"/>
              <a:gd name="connsiteX3" fmla="*/ 333371 w 662148"/>
              <a:gd name="connsiteY3" fmla="*/ 644202 h 644202"/>
              <a:gd name="connsiteX4" fmla="*/ 5124 w 662148"/>
              <a:gd name="connsiteY4" fmla="*/ 327679 h 644202"/>
              <a:gd name="connsiteX5" fmla="*/ 64593 w 662148"/>
              <a:gd name="connsiteY5" fmla="*/ 124763 h 644202"/>
              <a:gd name="connsiteX0" fmla="*/ 178200 w 662148"/>
              <a:gd name="connsiteY0" fmla="*/ 75865 h 659035"/>
              <a:gd name="connsiteX1" fmla="*/ 168819 w 662148"/>
              <a:gd name="connsiteY1" fmla="*/ 31317 h 659035"/>
              <a:gd name="connsiteX2" fmla="*/ 412660 w 662148"/>
              <a:gd name="connsiteY2" fmla="*/ 20234 h 659035"/>
              <a:gd name="connsiteX3" fmla="*/ 661618 w 662148"/>
              <a:gd name="connsiteY3" fmla="*/ 342512 h 659035"/>
              <a:gd name="connsiteX4" fmla="*/ 333371 w 662148"/>
              <a:gd name="connsiteY4" fmla="*/ 659035 h 659035"/>
              <a:gd name="connsiteX5" fmla="*/ 5124 w 662148"/>
              <a:gd name="connsiteY5" fmla="*/ 342512 h 659035"/>
              <a:gd name="connsiteX6" fmla="*/ 64593 w 662148"/>
              <a:gd name="connsiteY6" fmla="*/ 139596 h 659035"/>
              <a:gd name="connsiteX0" fmla="*/ 178200 w 662148"/>
              <a:gd name="connsiteY0" fmla="*/ 68901 h 652071"/>
              <a:gd name="connsiteX1" fmla="*/ 130026 w 662148"/>
              <a:gd name="connsiteY1" fmla="*/ 68688 h 652071"/>
              <a:gd name="connsiteX2" fmla="*/ 412660 w 662148"/>
              <a:gd name="connsiteY2" fmla="*/ 13270 h 652071"/>
              <a:gd name="connsiteX3" fmla="*/ 661618 w 662148"/>
              <a:gd name="connsiteY3" fmla="*/ 335548 h 652071"/>
              <a:gd name="connsiteX4" fmla="*/ 333371 w 662148"/>
              <a:gd name="connsiteY4" fmla="*/ 652071 h 652071"/>
              <a:gd name="connsiteX5" fmla="*/ 5124 w 662148"/>
              <a:gd name="connsiteY5" fmla="*/ 335548 h 652071"/>
              <a:gd name="connsiteX6" fmla="*/ 64593 w 662148"/>
              <a:gd name="connsiteY6" fmla="*/ 132632 h 652071"/>
              <a:gd name="connsiteX0" fmla="*/ 178200 w 662220"/>
              <a:gd name="connsiteY0" fmla="*/ 68901 h 652071"/>
              <a:gd name="connsiteX1" fmla="*/ 130026 w 662220"/>
              <a:gd name="connsiteY1" fmla="*/ 68688 h 652071"/>
              <a:gd name="connsiteX2" fmla="*/ 412660 w 662220"/>
              <a:gd name="connsiteY2" fmla="*/ 13270 h 652071"/>
              <a:gd name="connsiteX3" fmla="*/ 661618 w 662220"/>
              <a:gd name="connsiteY3" fmla="*/ 335548 h 652071"/>
              <a:gd name="connsiteX4" fmla="*/ 333371 w 662220"/>
              <a:gd name="connsiteY4" fmla="*/ 652071 h 652071"/>
              <a:gd name="connsiteX5" fmla="*/ 5124 w 662220"/>
              <a:gd name="connsiteY5" fmla="*/ 335548 h 652071"/>
              <a:gd name="connsiteX6" fmla="*/ 64593 w 662220"/>
              <a:gd name="connsiteY6" fmla="*/ 132632 h 652071"/>
              <a:gd name="connsiteX0" fmla="*/ 178200 w 662220"/>
              <a:gd name="connsiteY0" fmla="*/ 58449 h 641619"/>
              <a:gd name="connsiteX1" fmla="*/ 130026 w 662220"/>
              <a:gd name="connsiteY1" fmla="*/ 58236 h 641619"/>
              <a:gd name="connsiteX2" fmla="*/ 412660 w 662220"/>
              <a:gd name="connsiteY2" fmla="*/ 2818 h 641619"/>
              <a:gd name="connsiteX3" fmla="*/ 661618 w 662220"/>
              <a:gd name="connsiteY3" fmla="*/ 325096 h 641619"/>
              <a:gd name="connsiteX4" fmla="*/ 333371 w 662220"/>
              <a:gd name="connsiteY4" fmla="*/ 641619 h 641619"/>
              <a:gd name="connsiteX5" fmla="*/ 5124 w 662220"/>
              <a:gd name="connsiteY5" fmla="*/ 325096 h 641619"/>
              <a:gd name="connsiteX6" fmla="*/ 64593 w 662220"/>
              <a:gd name="connsiteY6" fmla="*/ 122180 h 641619"/>
              <a:gd name="connsiteX0" fmla="*/ 178200 w 662220"/>
              <a:gd name="connsiteY0" fmla="*/ 58449 h 641619"/>
              <a:gd name="connsiteX1" fmla="*/ 130026 w 662220"/>
              <a:gd name="connsiteY1" fmla="*/ 58236 h 641619"/>
              <a:gd name="connsiteX2" fmla="*/ 412660 w 662220"/>
              <a:gd name="connsiteY2" fmla="*/ 2818 h 641619"/>
              <a:gd name="connsiteX3" fmla="*/ 661618 w 662220"/>
              <a:gd name="connsiteY3" fmla="*/ 325096 h 641619"/>
              <a:gd name="connsiteX4" fmla="*/ 333371 w 662220"/>
              <a:gd name="connsiteY4" fmla="*/ 641619 h 641619"/>
              <a:gd name="connsiteX5" fmla="*/ 5124 w 662220"/>
              <a:gd name="connsiteY5" fmla="*/ 325096 h 641619"/>
              <a:gd name="connsiteX6" fmla="*/ 64593 w 662220"/>
              <a:gd name="connsiteY6" fmla="*/ 122180 h 641619"/>
              <a:gd name="connsiteX0" fmla="*/ 178200 w 662220"/>
              <a:gd name="connsiteY0" fmla="*/ 58449 h 641619"/>
              <a:gd name="connsiteX1" fmla="*/ 130026 w 662220"/>
              <a:gd name="connsiteY1" fmla="*/ 58236 h 641619"/>
              <a:gd name="connsiteX2" fmla="*/ 412660 w 662220"/>
              <a:gd name="connsiteY2" fmla="*/ 2818 h 641619"/>
              <a:gd name="connsiteX3" fmla="*/ 661618 w 662220"/>
              <a:gd name="connsiteY3" fmla="*/ 325096 h 641619"/>
              <a:gd name="connsiteX4" fmla="*/ 333371 w 662220"/>
              <a:gd name="connsiteY4" fmla="*/ 641619 h 641619"/>
              <a:gd name="connsiteX5" fmla="*/ 5124 w 662220"/>
              <a:gd name="connsiteY5" fmla="*/ 325096 h 641619"/>
              <a:gd name="connsiteX6" fmla="*/ 64593 w 662220"/>
              <a:gd name="connsiteY6" fmla="*/ 122180 h 641619"/>
              <a:gd name="connsiteX0" fmla="*/ 178200 w 662220"/>
              <a:gd name="connsiteY0" fmla="*/ 58449 h 641619"/>
              <a:gd name="connsiteX1" fmla="*/ 130026 w 662220"/>
              <a:gd name="connsiteY1" fmla="*/ 58236 h 641619"/>
              <a:gd name="connsiteX2" fmla="*/ 412660 w 662220"/>
              <a:gd name="connsiteY2" fmla="*/ 2818 h 641619"/>
              <a:gd name="connsiteX3" fmla="*/ 661618 w 662220"/>
              <a:gd name="connsiteY3" fmla="*/ 325096 h 641619"/>
              <a:gd name="connsiteX4" fmla="*/ 333371 w 662220"/>
              <a:gd name="connsiteY4" fmla="*/ 641619 h 641619"/>
              <a:gd name="connsiteX5" fmla="*/ 5124 w 662220"/>
              <a:gd name="connsiteY5" fmla="*/ 325096 h 641619"/>
              <a:gd name="connsiteX6" fmla="*/ 64593 w 662220"/>
              <a:gd name="connsiteY6" fmla="*/ 122180 h 641619"/>
              <a:gd name="connsiteX0" fmla="*/ 178200 w 662220"/>
              <a:gd name="connsiteY0" fmla="*/ 58449 h 641619"/>
              <a:gd name="connsiteX1" fmla="*/ 130026 w 662220"/>
              <a:gd name="connsiteY1" fmla="*/ 58236 h 641619"/>
              <a:gd name="connsiteX2" fmla="*/ 412660 w 662220"/>
              <a:gd name="connsiteY2" fmla="*/ 2818 h 641619"/>
              <a:gd name="connsiteX3" fmla="*/ 661618 w 662220"/>
              <a:gd name="connsiteY3" fmla="*/ 325096 h 641619"/>
              <a:gd name="connsiteX4" fmla="*/ 333371 w 662220"/>
              <a:gd name="connsiteY4" fmla="*/ 641619 h 641619"/>
              <a:gd name="connsiteX5" fmla="*/ 5124 w 662220"/>
              <a:gd name="connsiteY5" fmla="*/ 325096 h 641619"/>
              <a:gd name="connsiteX6" fmla="*/ 64593 w 662220"/>
              <a:gd name="connsiteY6" fmla="*/ 122180 h 641619"/>
              <a:gd name="connsiteX0" fmla="*/ 176252 w 660272"/>
              <a:gd name="connsiteY0" fmla="*/ 58449 h 641619"/>
              <a:gd name="connsiteX1" fmla="*/ 128078 w 660272"/>
              <a:gd name="connsiteY1" fmla="*/ 58236 h 641619"/>
              <a:gd name="connsiteX2" fmla="*/ 410712 w 660272"/>
              <a:gd name="connsiteY2" fmla="*/ 2818 h 641619"/>
              <a:gd name="connsiteX3" fmla="*/ 659670 w 660272"/>
              <a:gd name="connsiteY3" fmla="*/ 325096 h 641619"/>
              <a:gd name="connsiteX4" fmla="*/ 331423 w 660272"/>
              <a:gd name="connsiteY4" fmla="*/ 641619 h 641619"/>
              <a:gd name="connsiteX5" fmla="*/ 3176 w 660272"/>
              <a:gd name="connsiteY5" fmla="*/ 325096 h 641619"/>
              <a:gd name="connsiteX6" fmla="*/ 62645 w 660272"/>
              <a:gd name="connsiteY6" fmla="*/ 122180 h 641619"/>
              <a:gd name="connsiteX0" fmla="*/ 253837 w 660272"/>
              <a:gd name="connsiteY0" fmla="*/ 30740 h 641619"/>
              <a:gd name="connsiteX1" fmla="*/ 128078 w 660272"/>
              <a:gd name="connsiteY1" fmla="*/ 58236 h 641619"/>
              <a:gd name="connsiteX2" fmla="*/ 410712 w 660272"/>
              <a:gd name="connsiteY2" fmla="*/ 2818 h 641619"/>
              <a:gd name="connsiteX3" fmla="*/ 659670 w 660272"/>
              <a:gd name="connsiteY3" fmla="*/ 325096 h 641619"/>
              <a:gd name="connsiteX4" fmla="*/ 331423 w 660272"/>
              <a:gd name="connsiteY4" fmla="*/ 641619 h 641619"/>
              <a:gd name="connsiteX5" fmla="*/ 3176 w 660272"/>
              <a:gd name="connsiteY5" fmla="*/ 325096 h 641619"/>
              <a:gd name="connsiteX6" fmla="*/ 62645 w 660272"/>
              <a:gd name="connsiteY6" fmla="*/ 122180 h 641619"/>
              <a:gd name="connsiteX0" fmla="*/ 253837 w 660191"/>
              <a:gd name="connsiteY0" fmla="*/ 41069 h 651948"/>
              <a:gd name="connsiteX1" fmla="*/ 161329 w 660191"/>
              <a:gd name="connsiteY1" fmla="*/ 63023 h 651948"/>
              <a:gd name="connsiteX2" fmla="*/ 410712 w 660191"/>
              <a:gd name="connsiteY2" fmla="*/ 13147 h 651948"/>
              <a:gd name="connsiteX3" fmla="*/ 659670 w 660191"/>
              <a:gd name="connsiteY3" fmla="*/ 335425 h 651948"/>
              <a:gd name="connsiteX4" fmla="*/ 331423 w 660191"/>
              <a:gd name="connsiteY4" fmla="*/ 651948 h 651948"/>
              <a:gd name="connsiteX5" fmla="*/ 3176 w 660191"/>
              <a:gd name="connsiteY5" fmla="*/ 335425 h 651948"/>
              <a:gd name="connsiteX6" fmla="*/ 62645 w 660191"/>
              <a:gd name="connsiteY6" fmla="*/ 132509 h 651948"/>
              <a:gd name="connsiteX0" fmla="*/ 253837 w 660897"/>
              <a:gd name="connsiteY0" fmla="*/ 45475 h 656354"/>
              <a:gd name="connsiteX1" fmla="*/ 161329 w 660897"/>
              <a:gd name="connsiteY1" fmla="*/ 67429 h 656354"/>
              <a:gd name="connsiteX2" fmla="*/ 410712 w 660897"/>
              <a:gd name="connsiteY2" fmla="*/ 17553 h 656354"/>
              <a:gd name="connsiteX3" fmla="*/ 659670 w 660897"/>
              <a:gd name="connsiteY3" fmla="*/ 339831 h 656354"/>
              <a:gd name="connsiteX4" fmla="*/ 331423 w 660897"/>
              <a:gd name="connsiteY4" fmla="*/ 656354 h 656354"/>
              <a:gd name="connsiteX5" fmla="*/ 3176 w 660897"/>
              <a:gd name="connsiteY5" fmla="*/ 339831 h 656354"/>
              <a:gd name="connsiteX6" fmla="*/ 62645 w 660897"/>
              <a:gd name="connsiteY6" fmla="*/ 136915 h 656354"/>
              <a:gd name="connsiteX0" fmla="*/ 253837 w 660406"/>
              <a:gd name="connsiteY0" fmla="*/ 41070 h 651949"/>
              <a:gd name="connsiteX1" fmla="*/ 161329 w 660406"/>
              <a:gd name="connsiteY1" fmla="*/ 63024 h 651949"/>
              <a:gd name="connsiteX2" fmla="*/ 410712 w 660406"/>
              <a:gd name="connsiteY2" fmla="*/ 13148 h 651949"/>
              <a:gd name="connsiteX3" fmla="*/ 659670 w 660406"/>
              <a:gd name="connsiteY3" fmla="*/ 335426 h 651949"/>
              <a:gd name="connsiteX4" fmla="*/ 331423 w 660406"/>
              <a:gd name="connsiteY4" fmla="*/ 651949 h 651949"/>
              <a:gd name="connsiteX5" fmla="*/ 3176 w 660406"/>
              <a:gd name="connsiteY5" fmla="*/ 335426 h 651949"/>
              <a:gd name="connsiteX6" fmla="*/ 62645 w 660406"/>
              <a:gd name="connsiteY6" fmla="*/ 132510 h 651949"/>
              <a:gd name="connsiteX0" fmla="*/ 161329 w 660406"/>
              <a:gd name="connsiteY0" fmla="*/ 63024 h 651949"/>
              <a:gd name="connsiteX1" fmla="*/ 410712 w 660406"/>
              <a:gd name="connsiteY1" fmla="*/ 13148 h 651949"/>
              <a:gd name="connsiteX2" fmla="*/ 659670 w 660406"/>
              <a:gd name="connsiteY2" fmla="*/ 335426 h 651949"/>
              <a:gd name="connsiteX3" fmla="*/ 331423 w 660406"/>
              <a:gd name="connsiteY3" fmla="*/ 651949 h 651949"/>
              <a:gd name="connsiteX4" fmla="*/ 3176 w 660406"/>
              <a:gd name="connsiteY4" fmla="*/ 335426 h 651949"/>
              <a:gd name="connsiteX5" fmla="*/ 62645 w 660406"/>
              <a:gd name="connsiteY5" fmla="*/ 132510 h 651949"/>
              <a:gd name="connsiteX0" fmla="*/ 128078 w 660207"/>
              <a:gd name="connsiteY0" fmla="*/ 63024 h 651949"/>
              <a:gd name="connsiteX1" fmla="*/ 410712 w 660207"/>
              <a:gd name="connsiteY1" fmla="*/ 13148 h 651949"/>
              <a:gd name="connsiteX2" fmla="*/ 659670 w 660207"/>
              <a:gd name="connsiteY2" fmla="*/ 335426 h 651949"/>
              <a:gd name="connsiteX3" fmla="*/ 331423 w 660207"/>
              <a:gd name="connsiteY3" fmla="*/ 651949 h 651949"/>
              <a:gd name="connsiteX4" fmla="*/ 3176 w 660207"/>
              <a:gd name="connsiteY4" fmla="*/ 335426 h 651949"/>
              <a:gd name="connsiteX5" fmla="*/ 62645 w 660207"/>
              <a:gd name="connsiteY5" fmla="*/ 132510 h 651949"/>
              <a:gd name="connsiteX0" fmla="*/ 128078 w 660438"/>
              <a:gd name="connsiteY0" fmla="*/ 60888 h 649813"/>
              <a:gd name="connsiteX1" fmla="*/ 410712 w 660438"/>
              <a:gd name="connsiteY1" fmla="*/ 11012 h 649813"/>
              <a:gd name="connsiteX2" fmla="*/ 659670 w 660438"/>
              <a:gd name="connsiteY2" fmla="*/ 333290 h 649813"/>
              <a:gd name="connsiteX3" fmla="*/ 331423 w 660438"/>
              <a:gd name="connsiteY3" fmla="*/ 649813 h 649813"/>
              <a:gd name="connsiteX4" fmla="*/ 3176 w 660438"/>
              <a:gd name="connsiteY4" fmla="*/ 333290 h 649813"/>
              <a:gd name="connsiteX5" fmla="*/ 62645 w 660438"/>
              <a:gd name="connsiteY5" fmla="*/ 130374 h 649813"/>
              <a:gd name="connsiteX0" fmla="*/ 128078 w 660438"/>
              <a:gd name="connsiteY0" fmla="*/ 64927 h 653852"/>
              <a:gd name="connsiteX1" fmla="*/ 410712 w 660438"/>
              <a:gd name="connsiteY1" fmla="*/ 15051 h 653852"/>
              <a:gd name="connsiteX2" fmla="*/ 659670 w 660438"/>
              <a:gd name="connsiteY2" fmla="*/ 337329 h 653852"/>
              <a:gd name="connsiteX3" fmla="*/ 331423 w 660438"/>
              <a:gd name="connsiteY3" fmla="*/ 653852 h 653852"/>
              <a:gd name="connsiteX4" fmla="*/ 3176 w 660438"/>
              <a:gd name="connsiteY4" fmla="*/ 337329 h 653852"/>
              <a:gd name="connsiteX5" fmla="*/ 62645 w 660438"/>
              <a:gd name="connsiteY5" fmla="*/ 134413 h 653852"/>
              <a:gd name="connsiteX0" fmla="*/ 128078 w 687378"/>
              <a:gd name="connsiteY0" fmla="*/ 58090 h 647015"/>
              <a:gd name="connsiteX1" fmla="*/ 571432 w 687378"/>
              <a:gd name="connsiteY1" fmla="*/ 16673 h 647015"/>
              <a:gd name="connsiteX2" fmla="*/ 659670 w 687378"/>
              <a:gd name="connsiteY2" fmla="*/ 330492 h 647015"/>
              <a:gd name="connsiteX3" fmla="*/ 331423 w 687378"/>
              <a:gd name="connsiteY3" fmla="*/ 647015 h 647015"/>
              <a:gd name="connsiteX4" fmla="*/ 3176 w 687378"/>
              <a:gd name="connsiteY4" fmla="*/ 330492 h 647015"/>
              <a:gd name="connsiteX5" fmla="*/ 62645 w 687378"/>
              <a:gd name="connsiteY5" fmla="*/ 127576 h 647015"/>
              <a:gd name="connsiteX0" fmla="*/ 128078 w 677145"/>
              <a:gd name="connsiteY0" fmla="*/ 58090 h 663933"/>
              <a:gd name="connsiteX1" fmla="*/ 571432 w 677145"/>
              <a:gd name="connsiteY1" fmla="*/ 16673 h 663933"/>
              <a:gd name="connsiteX2" fmla="*/ 659670 w 677145"/>
              <a:gd name="connsiteY2" fmla="*/ 330492 h 663933"/>
              <a:gd name="connsiteX3" fmla="*/ 559815 w 677145"/>
              <a:gd name="connsiteY3" fmla="*/ 663933 h 663933"/>
              <a:gd name="connsiteX4" fmla="*/ 3176 w 677145"/>
              <a:gd name="connsiteY4" fmla="*/ 330492 h 663933"/>
              <a:gd name="connsiteX5" fmla="*/ 62645 w 677145"/>
              <a:gd name="connsiteY5" fmla="*/ 127576 h 663933"/>
              <a:gd name="connsiteX0" fmla="*/ 101940 w 644966"/>
              <a:gd name="connsiteY0" fmla="*/ 58090 h 685888"/>
              <a:gd name="connsiteX1" fmla="*/ 545294 w 644966"/>
              <a:gd name="connsiteY1" fmla="*/ 16673 h 685888"/>
              <a:gd name="connsiteX2" fmla="*/ 633532 w 644966"/>
              <a:gd name="connsiteY2" fmla="*/ 330492 h 685888"/>
              <a:gd name="connsiteX3" fmla="*/ 533677 w 644966"/>
              <a:gd name="connsiteY3" fmla="*/ 663933 h 685888"/>
              <a:gd name="connsiteX4" fmla="*/ 10874 w 644966"/>
              <a:gd name="connsiteY4" fmla="*/ 575801 h 685888"/>
              <a:gd name="connsiteX5" fmla="*/ 36507 w 644966"/>
              <a:gd name="connsiteY5" fmla="*/ 127576 h 685888"/>
              <a:gd name="connsiteX0" fmla="*/ 101940 w 642626"/>
              <a:gd name="connsiteY0" fmla="*/ 58090 h 654766"/>
              <a:gd name="connsiteX1" fmla="*/ 545294 w 642626"/>
              <a:gd name="connsiteY1" fmla="*/ 16673 h 654766"/>
              <a:gd name="connsiteX2" fmla="*/ 633532 w 642626"/>
              <a:gd name="connsiteY2" fmla="*/ 330492 h 654766"/>
              <a:gd name="connsiteX3" fmla="*/ 567513 w 642626"/>
              <a:gd name="connsiteY3" fmla="*/ 613179 h 654766"/>
              <a:gd name="connsiteX4" fmla="*/ 10874 w 642626"/>
              <a:gd name="connsiteY4" fmla="*/ 575801 h 654766"/>
              <a:gd name="connsiteX5" fmla="*/ 36507 w 642626"/>
              <a:gd name="connsiteY5" fmla="*/ 127576 h 654766"/>
              <a:gd name="connsiteX0" fmla="*/ 101940 w 642626"/>
              <a:gd name="connsiteY0" fmla="*/ 30477 h 627153"/>
              <a:gd name="connsiteX1" fmla="*/ 545294 w 642626"/>
              <a:gd name="connsiteY1" fmla="*/ 31354 h 627153"/>
              <a:gd name="connsiteX2" fmla="*/ 633532 w 642626"/>
              <a:gd name="connsiteY2" fmla="*/ 302879 h 627153"/>
              <a:gd name="connsiteX3" fmla="*/ 567513 w 642626"/>
              <a:gd name="connsiteY3" fmla="*/ 585566 h 627153"/>
              <a:gd name="connsiteX4" fmla="*/ 10874 w 642626"/>
              <a:gd name="connsiteY4" fmla="*/ 548188 h 627153"/>
              <a:gd name="connsiteX5" fmla="*/ 36507 w 642626"/>
              <a:gd name="connsiteY5" fmla="*/ 99963 h 627153"/>
              <a:gd name="connsiteX0" fmla="*/ 101940 w 641803"/>
              <a:gd name="connsiteY0" fmla="*/ 32533 h 629209"/>
              <a:gd name="connsiteX1" fmla="*/ 545294 w 641803"/>
              <a:gd name="connsiteY1" fmla="*/ 33410 h 629209"/>
              <a:gd name="connsiteX2" fmla="*/ 633532 w 641803"/>
              <a:gd name="connsiteY2" fmla="*/ 304935 h 629209"/>
              <a:gd name="connsiteX3" fmla="*/ 567513 w 641803"/>
              <a:gd name="connsiteY3" fmla="*/ 587622 h 629209"/>
              <a:gd name="connsiteX4" fmla="*/ 10874 w 641803"/>
              <a:gd name="connsiteY4" fmla="*/ 550244 h 629209"/>
              <a:gd name="connsiteX5" fmla="*/ 36507 w 641803"/>
              <a:gd name="connsiteY5" fmla="*/ 102019 h 629209"/>
              <a:gd name="connsiteX0" fmla="*/ 93785 w 633648"/>
              <a:gd name="connsiteY0" fmla="*/ 32533 h 629209"/>
              <a:gd name="connsiteX1" fmla="*/ 537139 w 633648"/>
              <a:gd name="connsiteY1" fmla="*/ 33410 h 629209"/>
              <a:gd name="connsiteX2" fmla="*/ 625377 w 633648"/>
              <a:gd name="connsiteY2" fmla="*/ 304935 h 629209"/>
              <a:gd name="connsiteX3" fmla="*/ 559358 w 633648"/>
              <a:gd name="connsiteY3" fmla="*/ 587622 h 629209"/>
              <a:gd name="connsiteX4" fmla="*/ 2719 w 633648"/>
              <a:gd name="connsiteY4" fmla="*/ 550244 h 629209"/>
              <a:gd name="connsiteX5" fmla="*/ 28352 w 633648"/>
              <a:gd name="connsiteY5" fmla="*/ 102019 h 629209"/>
              <a:gd name="connsiteX0" fmla="*/ 103603 w 643466"/>
              <a:gd name="connsiteY0" fmla="*/ 32533 h 629209"/>
              <a:gd name="connsiteX1" fmla="*/ 546957 w 643466"/>
              <a:gd name="connsiteY1" fmla="*/ 33410 h 629209"/>
              <a:gd name="connsiteX2" fmla="*/ 635195 w 643466"/>
              <a:gd name="connsiteY2" fmla="*/ 304935 h 629209"/>
              <a:gd name="connsiteX3" fmla="*/ 569176 w 643466"/>
              <a:gd name="connsiteY3" fmla="*/ 587622 h 629209"/>
              <a:gd name="connsiteX4" fmla="*/ 12537 w 643466"/>
              <a:gd name="connsiteY4" fmla="*/ 550244 h 629209"/>
              <a:gd name="connsiteX5" fmla="*/ 4334 w 643466"/>
              <a:gd name="connsiteY5" fmla="*/ 102019 h 629209"/>
              <a:gd name="connsiteX0" fmla="*/ 103603 w 643466"/>
              <a:gd name="connsiteY0" fmla="*/ 32533 h 613248"/>
              <a:gd name="connsiteX1" fmla="*/ 546957 w 643466"/>
              <a:gd name="connsiteY1" fmla="*/ 33410 h 613248"/>
              <a:gd name="connsiteX2" fmla="*/ 635195 w 643466"/>
              <a:gd name="connsiteY2" fmla="*/ 304935 h 613248"/>
              <a:gd name="connsiteX3" fmla="*/ 569176 w 643466"/>
              <a:gd name="connsiteY3" fmla="*/ 587622 h 613248"/>
              <a:gd name="connsiteX4" fmla="*/ 12537 w 643466"/>
              <a:gd name="connsiteY4" fmla="*/ 518643 h 613248"/>
              <a:gd name="connsiteX5" fmla="*/ 4334 w 643466"/>
              <a:gd name="connsiteY5" fmla="*/ 102019 h 613248"/>
              <a:gd name="connsiteX0" fmla="*/ 103603 w 622280"/>
              <a:gd name="connsiteY0" fmla="*/ 51723 h 632438"/>
              <a:gd name="connsiteX1" fmla="*/ 546957 w 622280"/>
              <a:gd name="connsiteY1" fmla="*/ 52600 h 632438"/>
              <a:gd name="connsiteX2" fmla="*/ 569176 w 622280"/>
              <a:gd name="connsiteY2" fmla="*/ 606812 h 632438"/>
              <a:gd name="connsiteX3" fmla="*/ 12537 w 622280"/>
              <a:gd name="connsiteY3" fmla="*/ 537833 h 632438"/>
              <a:gd name="connsiteX4" fmla="*/ 4334 w 622280"/>
              <a:gd name="connsiteY4" fmla="*/ 121209 h 632438"/>
              <a:gd name="connsiteX0" fmla="*/ 103603 w 640916"/>
              <a:gd name="connsiteY0" fmla="*/ 51277 h 628066"/>
              <a:gd name="connsiteX1" fmla="*/ 546957 w 640916"/>
              <a:gd name="connsiteY1" fmla="*/ 52154 h 628066"/>
              <a:gd name="connsiteX2" fmla="*/ 595444 w 640916"/>
              <a:gd name="connsiteY2" fmla="*/ 600046 h 628066"/>
              <a:gd name="connsiteX3" fmla="*/ 12537 w 640916"/>
              <a:gd name="connsiteY3" fmla="*/ 537387 h 628066"/>
              <a:gd name="connsiteX4" fmla="*/ 4334 w 640916"/>
              <a:gd name="connsiteY4" fmla="*/ 120763 h 628066"/>
              <a:gd name="connsiteX0" fmla="*/ 103603 w 629940"/>
              <a:gd name="connsiteY0" fmla="*/ 26437 h 603226"/>
              <a:gd name="connsiteX1" fmla="*/ 546957 w 629940"/>
              <a:gd name="connsiteY1" fmla="*/ 27314 h 603226"/>
              <a:gd name="connsiteX2" fmla="*/ 595444 w 629940"/>
              <a:gd name="connsiteY2" fmla="*/ 575206 h 603226"/>
              <a:gd name="connsiteX3" fmla="*/ 12537 w 629940"/>
              <a:gd name="connsiteY3" fmla="*/ 512547 h 603226"/>
              <a:gd name="connsiteX4" fmla="*/ 4334 w 629940"/>
              <a:gd name="connsiteY4" fmla="*/ 95923 h 603226"/>
              <a:gd name="connsiteX0" fmla="*/ 103603 w 651443"/>
              <a:gd name="connsiteY0" fmla="*/ 20041 h 614843"/>
              <a:gd name="connsiteX1" fmla="*/ 608249 w 651443"/>
              <a:gd name="connsiteY1" fmla="*/ 39879 h 614843"/>
              <a:gd name="connsiteX2" fmla="*/ 595444 w 651443"/>
              <a:gd name="connsiteY2" fmla="*/ 568810 h 614843"/>
              <a:gd name="connsiteX3" fmla="*/ 12537 w 651443"/>
              <a:gd name="connsiteY3" fmla="*/ 506151 h 614843"/>
              <a:gd name="connsiteX4" fmla="*/ 4334 w 651443"/>
              <a:gd name="connsiteY4" fmla="*/ 89527 h 614843"/>
              <a:gd name="connsiteX0" fmla="*/ 103603 w 640788"/>
              <a:gd name="connsiteY0" fmla="*/ 20041 h 614843"/>
              <a:gd name="connsiteX1" fmla="*/ 581981 w 640788"/>
              <a:gd name="connsiteY1" fmla="*/ 39879 h 614843"/>
              <a:gd name="connsiteX2" fmla="*/ 595444 w 640788"/>
              <a:gd name="connsiteY2" fmla="*/ 568810 h 614843"/>
              <a:gd name="connsiteX3" fmla="*/ 12537 w 640788"/>
              <a:gd name="connsiteY3" fmla="*/ 506151 h 614843"/>
              <a:gd name="connsiteX4" fmla="*/ 4334 w 640788"/>
              <a:gd name="connsiteY4" fmla="*/ 89527 h 614843"/>
              <a:gd name="connsiteX0" fmla="*/ 103603 w 673655"/>
              <a:gd name="connsiteY0" fmla="*/ 38763 h 618146"/>
              <a:gd name="connsiteX1" fmla="*/ 581981 w 673655"/>
              <a:gd name="connsiteY1" fmla="*/ 58601 h 618146"/>
              <a:gd name="connsiteX2" fmla="*/ 621713 w 673655"/>
              <a:gd name="connsiteY2" fmla="*/ 562250 h 618146"/>
              <a:gd name="connsiteX3" fmla="*/ 12537 w 673655"/>
              <a:gd name="connsiteY3" fmla="*/ 524873 h 618146"/>
              <a:gd name="connsiteX4" fmla="*/ 4334 w 673655"/>
              <a:gd name="connsiteY4" fmla="*/ 108249 h 618146"/>
              <a:gd name="connsiteX0" fmla="*/ 103603 w 654750"/>
              <a:gd name="connsiteY0" fmla="*/ 38763 h 605787"/>
              <a:gd name="connsiteX1" fmla="*/ 581981 w 654750"/>
              <a:gd name="connsiteY1" fmla="*/ 58601 h 605787"/>
              <a:gd name="connsiteX2" fmla="*/ 621713 w 654750"/>
              <a:gd name="connsiteY2" fmla="*/ 562250 h 605787"/>
              <a:gd name="connsiteX3" fmla="*/ 12537 w 654750"/>
              <a:gd name="connsiteY3" fmla="*/ 524873 h 605787"/>
              <a:gd name="connsiteX4" fmla="*/ 4334 w 654750"/>
              <a:gd name="connsiteY4" fmla="*/ 108249 h 605787"/>
              <a:gd name="connsiteX0" fmla="*/ 103603 w 643734"/>
              <a:gd name="connsiteY0" fmla="*/ 31800 h 598824"/>
              <a:gd name="connsiteX1" fmla="*/ 581981 w 643734"/>
              <a:gd name="connsiteY1" fmla="*/ 51638 h 598824"/>
              <a:gd name="connsiteX2" fmla="*/ 621713 w 643734"/>
              <a:gd name="connsiteY2" fmla="*/ 555287 h 598824"/>
              <a:gd name="connsiteX3" fmla="*/ 12537 w 643734"/>
              <a:gd name="connsiteY3" fmla="*/ 517910 h 598824"/>
              <a:gd name="connsiteX4" fmla="*/ 4334 w 643734"/>
              <a:gd name="connsiteY4" fmla="*/ 101286 h 598824"/>
              <a:gd name="connsiteX0" fmla="*/ 103603 w 643734"/>
              <a:gd name="connsiteY0" fmla="*/ 24551 h 591575"/>
              <a:gd name="connsiteX1" fmla="*/ 581981 w 643734"/>
              <a:gd name="connsiteY1" fmla="*/ 44389 h 591575"/>
              <a:gd name="connsiteX2" fmla="*/ 621713 w 643734"/>
              <a:gd name="connsiteY2" fmla="*/ 548038 h 591575"/>
              <a:gd name="connsiteX3" fmla="*/ 12537 w 643734"/>
              <a:gd name="connsiteY3" fmla="*/ 510661 h 591575"/>
              <a:gd name="connsiteX4" fmla="*/ 4334 w 643734"/>
              <a:gd name="connsiteY4" fmla="*/ 94037 h 591575"/>
              <a:gd name="connsiteX0" fmla="*/ 103603 w 643734"/>
              <a:gd name="connsiteY0" fmla="*/ 20135 h 587159"/>
              <a:gd name="connsiteX1" fmla="*/ 581981 w 643734"/>
              <a:gd name="connsiteY1" fmla="*/ 39973 h 587159"/>
              <a:gd name="connsiteX2" fmla="*/ 621713 w 643734"/>
              <a:gd name="connsiteY2" fmla="*/ 543622 h 587159"/>
              <a:gd name="connsiteX3" fmla="*/ 12537 w 643734"/>
              <a:gd name="connsiteY3" fmla="*/ 506245 h 587159"/>
              <a:gd name="connsiteX4" fmla="*/ 4334 w 643734"/>
              <a:gd name="connsiteY4" fmla="*/ 89621 h 587159"/>
              <a:gd name="connsiteX0" fmla="*/ 51067 w 657504"/>
              <a:gd name="connsiteY0" fmla="*/ 31623 h 592327"/>
              <a:gd name="connsiteX1" fmla="*/ 581981 w 657504"/>
              <a:gd name="connsiteY1" fmla="*/ 45141 h 592327"/>
              <a:gd name="connsiteX2" fmla="*/ 621713 w 657504"/>
              <a:gd name="connsiteY2" fmla="*/ 548790 h 592327"/>
              <a:gd name="connsiteX3" fmla="*/ 12537 w 657504"/>
              <a:gd name="connsiteY3" fmla="*/ 511413 h 592327"/>
              <a:gd name="connsiteX4" fmla="*/ 4334 w 657504"/>
              <a:gd name="connsiteY4" fmla="*/ 94789 h 592327"/>
              <a:gd name="connsiteX0" fmla="*/ 51067 w 676118"/>
              <a:gd name="connsiteY0" fmla="*/ 31623 h 604686"/>
              <a:gd name="connsiteX1" fmla="*/ 581981 w 676118"/>
              <a:gd name="connsiteY1" fmla="*/ 45141 h 604686"/>
              <a:gd name="connsiteX2" fmla="*/ 621713 w 676118"/>
              <a:gd name="connsiteY2" fmla="*/ 548790 h 604686"/>
              <a:gd name="connsiteX3" fmla="*/ 12537 w 676118"/>
              <a:gd name="connsiteY3" fmla="*/ 511413 h 604686"/>
              <a:gd name="connsiteX4" fmla="*/ 4334 w 676118"/>
              <a:gd name="connsiteY4" fmla="*/ 94789 h 604686"/>
              <a:gd name="connsiteX0" fmla="*/ 51067 w 659741"/>
              <a:gd name="connsiteY0" fmla="*/ 18182 h 591245"/>
              <a:gd name="connsiteX1" fmla="*/ 581981 w 659741"/>
              <a:gd name="connsiteY1" fmla="*/ 31700 h 591245"/>
              <a:gd name="connsiteX2" fmla="*/ 621713 w 659741"/>
              <a:gd name="connsiteY2" fmla="*/ 535349 h 591245"/>
              <a:gd name="connsiteX3" fmla="*/ 12537 w 659741"/>
              <a:gd name="connsiteY3" fmla="*/ 497972 h 591245"/>
              <a:gd name="connsiteX4" fmla="*/ 4334 w 659741"/>
              <a:gd name="connsiteY4" fmla="*/ 81348 h 591245"/>
              <a:gd name="connsiteX0" fmla="*/ 51067 w 671131"/>
              <a:gd name="connsiteY0" fmla="*/ 18182 h 591245"/>
              <a:gd name="connsiteX1" fmla="*/ 617005 w 671131"/>
              <a:gd name="connsiteY1" fmla="*/ 31700 h 591245"/>
              <a:gd name="connsiteX2" fmla="*/ 621713 w 671131"/>
              <a:gd name="connsiteY2" fmla="*/ 535349 h 591245"/>
              <a:gd name="connsiteX3" fmla="*/ 12537 w 671131"/>
              <a:gd name="connsiteY3" fmla="*/ 497972 h 591245"/>
              <a:gd name="connsiteX4" fmla="*/ 4334 w 671131"/>
              <a:gd name="connsiteY4" fmla="*/ 81348 h 591245"/>
              <a:gd name="connsiteX0" fmla="*/ 51067 w 648099"/>
              <a:gd name="connsiteY0" fmla="*/ 18182 h 578886"/>
              <a:gd name="connsiteX1" fmla="*/ 617005 w 648099"/>
              <a:gd name="connsiteY1" fmla="*/ 31700 h 578886"/>
              <a:gd name="connsiteX2" fmla="*/ 621713 w 648099"/>
              <a:gd name="connsiteY2" fmla="*/ 535349 h 578886"/>
              <a:gd name="connsiteX3" fmla="*/ 12537 w 648099"/>
              <a:gd name="connsiteY3" fmla="*/ 497972 h 578886"/>
              <a:gd name="connsiteX4" fmla="*/ 4334 w 648099"/>
              <a:gd name="connsiteY4" fmla="*/ 81348 h 578886"/>
              <a:gd name="connsiteX0" fmla="*/ 51067 w 648099"/>
              <a:gd name="connsiteY0" fmla="*/ 18182 h 565791"/>
              <a:gd name="connsiteX1" fmla="*/ 617005 w 648099"/>
              <a:gd name="connsiteY1" fmla="*/ 31700 h 565791"/>
              <a:gd name="connsiteX2" fmla="*/ 621713 w 648099"/>
              <a:gd name="connsiteY2" fmla="*/ 535349 h 565791"/>
              <a:gd name="connsiteX3" fmla="*/ 12537 w 648099"/>
              <a:gd name="connsiteY3" fmla="*/ 497972 h 565791"/>
              <a:gd name="connsiteX4" fmla="*/ 4334 w 648099"/>
              <a:gd name="connsiteY4" fmla="*/ 81348 h 5657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8099" h="565791">
                <a:moveTo>
                  <a:pt x="51067" y="18182"/>
                </a:moveTo>
                <a:cubicBezTo>
                  <a:pt x="281003" y="7261"/>
                  <a:pt x="591945" y="-22893"/>
                  <a:pt x="617005" y="31700"/>
                </a:cubicBezTo>
                <a:cubicBezTo>
                  <a:pt x="642065" y="86293"/>
                  <a:pt x="669922" y="489239"/>
                  <a:pt x="621713" y="535349"/>
                </a:cubicBezTo>
                <a:cubicBezTo>
                  <a:pt x="573504" y="581459"/>
                  <a:pt x="32838" y="579874"/>
                  <a:pt x="12537" y="497972"/>
                </a:cubicBezTo>
                <a:cubicBezTo>
                  <a:pt x="992" y="378148"/>
                  <a:pt x="-4426" y="189998"/>
                  <a:pt x="4334" y="81348"/>
                </a:cubicBezTo>
              </a:path>
            </a:pathLst>
          </a:custGeom>
          <a:noFill/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600">
              <a:solidFill>
                <a:schemeClr val="tx1"/>
              </a:solidFill>
              <a:latin typeface="Arial"/>
              <a:ea typeface="微软雅黑"/>
              <a:sym typeface="Arial"/>
            </a:endParaRPr>
          </a:p>
        </p:txBody>
      </p:sp>
      <p:sp>
        <p:nvSpPr>
          <p:cNvPr id="22" name="PA_文本框 21"/>
          <p:cNvSpPr txBox="1"/>
          <p:nvPr>
            <p:custDataLst>
              <p:tags r:id="rId3"/>
            </p:custDataLst>
          </p:nvPr>
        </p:nvSpPr>
        <p:spPr>
          <a:xfrm>
            <a:off x="1236473" y="750914"/>
            <a:ext cx="3129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微软雅黑"/>
                <a:cs typeface="落落补 汤圆" pitchFamily="2" charset="-128"/>
                <a:sym typeface="Arial"/>
              </a:rPr>
              <a:t>1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ea typeface="微软雅黑"/>
              <a:cs typeface="落落补 汤圆" pitchFamily="2" charset="-128"/>
              <a:sym typeface="Arial"/>
            </a:endParaRPr>
          </a:p>
        </p:txBody>
      </p:sp>
      <p:sp>
        <p:nvSpPr>
          <p:cNvPr id="23" name="PA_文本框 22"/>
          <p:cNvSpPr txBox="1"/>
          <p:nvPr>
            <p:custDataLst>
              <p:tags r:id="rId4"/>
            </p:custDataLst>
          </p:nvPr>
        </p:nvSpPr>
        <p:spPr>
          <a:xfrm>
            <a:off x="1276350" y="2483738"/>
            <a:ext cx="3129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微软雅黑"/>
                <a:cs typeface="落落补 汤圆" pitchFamily="2" charset="-128"/>
                <a:sym typeface="Arial"/>
              </a:rPr>
              <a:t>2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ea typeface="微软雅黑"/>
              <a:cs typeface="落落补 汤圆" pitchFamily="2" charset="-128"/>
              <a:sym typeface="Arial"/>
            </a:endParaRPr>
          </a:p>
        </p:txBody>
      </p:sp>
      <p:sp>
        <p:nvSpPr>
          <p:cNvPr id="28" name="PA_椭圆 31"/>
          <p:cNvSpPr/>
          <p:nvPr>
            <p:custDataLst>
              <p:tags r:id="rId5"/>
            </p:custDataLst>
          </p:nvPr>
        </p:nvSpPr>
        <p:spPr>
          <a:xfrm>
            <a:off x="1041673" y="3926487"/>
            <a:ext cx="748444" cy="1006585"/>
          </a:xfrm>
          <a:custGeom>
            <a:avLst/>
            <a:gdLst>
              <a:gd name="connsiteX0" fmla="*/ 0 w 656493"/>
              <a:gd name="connsiteY0" fmla="*/ 316523 h 633046"/>
              <a:gd name="connsiteX1" fmla="*/ 328247 w 656493"/>
              <a:gd name="connsiteY1" fmla="*/ 0 h 633046"/>
              <a:gd name="connsiteX2" fmla="*/ 656494 w 656493"/>
              <a:gd name="connsiteY2" fmla="*/ 316523 h 633046"/>
              <a:gd name="connsiteX3" fmla="*/ 328247 w 656493"/>
              <a:gd name="connsiteY3" fmla="*/ 633046 h 633046"/>
              <a:gd name="connsiteX4" fmla="*/ 0 w 656493"/>
              <a:gd name="connsiteY4" fmla="*/ 316523 h 633046"/>
              <a:gd name="connsiteX0" fmla="*/ 328247 w 656494"/>
              <a:gd name="connsiteY0" fmla="*/ 0 h 633046"/>
              <a:gd name="connsiteX1" fmla="*/ 656494 w 656494"/>
              <a:gd name="connsiteY1" fmla="*/ 316523 h 633046"/>
              <a:gd name="connsiteX2" fmla="*/ 328247 w 656494"/>
              <a:gd name="connsiteY2" fmla="*/ 633046 h 633046"/>
              <a:gd name="connsiteX3" fmla="*/ 0 w 656494"/>
              <a:gd name="connsiteY3" fmla="*/ 316523 h 633046"/>
              <a:gd name="connsiteX4" fmla="*/ 419687 w 656494"/>
              <a:gd name="connsiteY4" fmla="*/ 91440 h 633046"/>
              <a:gd name="connsiteX0" fmla="*/ 402964 w 731211"/>
              <a:gd name="connsiteY0" fmla="*/ 0 h 633046"/>
              <a:gd name="connsiteX1" fmla="*/ 731211 w 731211"/>
              <a:gd name="connsiteY1" fmla="*/ 316523 h 633046"/>
              <a:gd name="connsiteX2" fmla="*/ 402964 w 731211"/>
              <a:gd name="connsiteY2" fmla="*/ 633046 h 633046"/>
              <a:gd name="connsiteX3" fmla="*/ 74717 w 731211"/>
              <a:gd name="connsiteY3" fmla="*/ 316523 h 633046"/>
              <a:gd name="connsiteX4" fmla="*/ 161895 w 731211"/>
              <a:gd name="connsiteY4" fmla="*/ 152400 h 633046"/>
              <a:gd name="connsiteX0" fmla="*/ 353700 w 681947"/>
              <a:gd name="connsiteY0" fmla="*/ 0 h 633046"/>
              <a:gd name="connsiteX1" fmla="*/ 681947 w 681947"/>
              <a:gd name="connsiteY1" fmla="*/ 316523 h 633046"/>
              <a:gd name="connsiteX2" fmla="*/ 353700 w 681947"/>
              <a:gd name="connsiteY2" fmla="*/ 633046 h 633046"/>
              <a:gd name="connsiteX3" fmla="*/ 25453 w 681947"/>
              <a:gd name="connsiteY3" fmla="*/ 316523 h 633046"/>
              <a:gd name="connsiteX4" fmla="*/ 112631 w 681947"/>
              <a:gd name="connsiteY4" fmla="*/ 152400 h 633046"/>
              <a:gd name="connsiteX0" fmla="*/ 341249 w 669496"/>
              <a:gd name="connsiteY0" fmla="*/ 0 h 633046"/>
              <a:gd name="connsiteX1" fmla="*/ 669496 w 669496"/>
              <a:gd name="connsiteY1" fmla="*/ 316523 h 633046"/>
              <a:gd name="connsiteX2" fmla="*/ 341249 w 669496"/>
              <a:gd name="connsiteY2" fmla="*/ 633046 h 633046"/>
              <a:gd name="connsiteX3" fmla="*/ 13002 w 669496"/>
              <a:gd name="connsiteY3" fmla="*/ 316523 h 633046"/>
              <a:gd name="connsiteX4" fmla="*/ 100180 w 669496"/>
              <a:gd name="connsiteY4" fmla="*/ 152400 h 633046"/>
              <a:gd name="connsiteX0" fmla="*/ 347951 w 676198"/>
              <a:gd name="connsiteY0" fmla="*/ 0 h 633046"/>
              <a:gd name="connsiteX1" fmla="*/ 676198 w 676198"/>
              <a:gd name="connsiteY1" fmla="*/ 316523 h 633046"/>
              <a:gd name="connsiteX2" fmla="*/ 347951 w 676198"/>
              <a:gd name="connsiteY2" fmla="*/ 633046 h 633046"/>
              <a:gd name="connsiteX3" fmla="*/ 19704 w 676198"/>
              <a:gd name="connsiteY3" fmla="*/ 316523 h 633046"/>
              <a:gd name="connsiteX4" fmla="*/ 79173 w 676198"/>
              <a:gd name="connsiteY4" fmla="*/ 113607 h 633046"/>
              <a:gd name="connsiteX0" fmla="*/ 333371 w 661618"/>
              <a:gd name="connsiteY0" fmla="*/ 0 h 633046"/>
              <a:gd name="connsiteX1" fmla="*/ 661618 w 661618"/>
              <a:gd name="connsiteY1" fmla="*/ 316523 h 633046"/>
              <a:gd name="connsiteX2" fmla="*/ 333371 w 661618"/>
              <a:gd name="connsiteY2" fmla="*/ 633046 h 633046"/>
              <a:gd name="connsiteX3" fmla="*/ 5124 w 661618"/>
              <a:gd name="connsiteY3" fmla="*/ 316523 h 633046"/>
              <a:gd name="connsiteX4" fmla="*/ 64593 w 661618"/>
              <a:gd name="connsiteY4" fmla="*/ 113607 h 633046"/>
              <a:gd name="connsiteX0" fmla="*/ 178200 w 661618"/>
              <a:gd name="connsiteY0" fmla="*/ 0 h 583170"/>
              <a:gd name="connsiteX1" fmla="*/ 661618 w 661618"/>
              <a:gd name="connsiteY1" fmla="*/ 266647 h 583170"/>
              <a:gd name="connsiteX2" fmla="*/ 333371 w 661618"/>
              <a:gd name="connsiteY2" fmla="*/ 583170 h 583170"/>
              <a:gd name="connsiteX3" fmla="*/ 5124 w 661618"/>
              <a:gd name="connsiteY3" fmla="*/ 266647 h 583170"/>
              <a:gd name="connsiteX4" fmla="*/ 64593 w 661618"/>
              <a:gd name="connsiteY4" fmla="*/ 63731 h 583170"/>
              <a:gd name="connsiteX0" fmla="*/ 178200 w 662133"/>
              <a:gd name="connsiteY0" fmla="*/ 66578 h 649748"/>
              <a:gd name="connsiteX1" fmla="*/ 412660 w 662133"/>
              <a:gd name="connsiteY1" fmla="*/ 10947 h 649748"/>
              <a:gd name="connsiteX2" fmla="*/ 661618 w 662133"/>
              <a:gd name="connsiteY2" fmla="*/ 333225 h 649748"/>
              <a:gd name="connsiteX3" fmla="*/ 333371 w 662133"/>
              <a:gd name="connsiteY3" fmla="*/ 649748 h 649748"/>
              <a:gd name="connsiteX4" fmla="*/ 5124 w 662133"/>
              <a:gd name="connsiteY4" fmla="*/ 333225 h 649748"/>
              <a:gd name="connsiteX5" fmla="*/ 64593 w 662133"/>
              <a:gd name="connsiteY5" fmla="*/ 130309 h 649748"/>
              <a:gd name="connsiteX0" fmla="*/ 178200 w 662148"/>
              <a:gd name="connsiteY0" fmla="*/ 66578 h 649748"/>
              <a:gd name="connsiteX1" fmla="*/ 412660 w 662148"/>
              <a:gd name="connsiteY1" fmla="*/ 10947 h 649748"/>
              <a:gd name="connsiteX2" fmla="*/ 661618 w 662148"/>
              <a:gd name="connsiteY2" fmla="*/ 333225 h 649748"/>
              <a:gd name="connsiteX3" fmla="*/ 333371 w 662148"/>
              <a:gd name="connsiteY3" fmla="*/ 649748 h 649748"/>
              <a:gd name="connsiteX4" fmla="*/ 5124 w 662148"/>
              <a:gd name="connsiteY4" fmla="*/ 333225 h 649748"/>
              <a:gd name="connsiteX5" fmla="*/ 64593 w 662148"/>
              <a:gd name="connsiteY5" fmla="*/ 130309 h 649748"/>
              <a:gd name="connsiteX0" fmla="*/ 178200 w 662148"/>
              <a:gd name="connsiteY0" fmla="*/ 61032 h 644202"/>
              <a:gd name="connsiteX1" fmla="*/ 412660 w 662148"/>
              <a:gd name="connsiteY1" fmla="*/ 5401 h 644202"/>
              <a:gd name="connsiteX2" fmla="*/ 661618 w 662148"/>
              <a:gd name="connsiteY2" fmla="*/ 327679 h 644202"/>
              <a:gd name="connsiteX3" fmla="*/ 333371 w 662148"/>
              <a:gd name="connsiteY3" fmla="*/ 644202 h 644202"/>
              <a:gd name="connsiteX4" fmla="*/ 5124 w 662148"/>
              <a:gd name="connsiteY4" fmla="*/ 327679 h 644202"/>
              <a:gd name="connsiteX5" fmla="*/ 64593 w 662148"/>
              <a:gd name="connsiteY5" fmla="*/ 124763 h 644202"/>
              <a:gd name="connsiteX0" fmla="*/ 178200 w 662148"/>
              <a:gd name="connsiteY0" fmla="*/ 75865 h 659035"/>
              <a:gd name="connsiteX1" fmla="*/ 168819 w 662148"/>
              <a:gd name="connsiteY1" fmla="*/ 31317 h 659035"/>
              <a:gd name="connsiteX2" fmla="*/ 412660 w 662148"/>
              <a:gd name="connsiteY2" fmla="*/ 20234 h 659035"/>
              <a:gd name="connsiteX3" fmla="*/ 661618 w 662148"/>
              <a:gd name="connsiteY3" fmla="*/ 342512 h 659035"/>
              <a:gd name="connsiteX4" fmla="*/ 333371 w 662148"/>
              <a:gd name="connsiteY4" fmla="*/ 659035 h 659035"/>
              <a:gd name="connsiteX5" fmla="*/ 5124 w 662148"/>
              <a:gd name="connsiteY5" fmla="*/ 342512 h 659035"/>
              <a:gd name="connsiteX6" fmla="*/ 64593 w 662148"/>
              <a:gd name="connsiteY6" fmla="*/ 139596 h 659035"/>
              <a:gd name="connsiteX0" fmla="*/ 178200 w 662148"/>
              <a:gd name="connsiteY0" fmla="*/ 68901 h 652071"/>
              <a:gd name="connsiteX1" fmla="*/ 130026 w 662148"/>
              <a:gd name="connsiteY1" fmla="*/ 68688 h 652071"/>
              <a:gd name="connsiteX2" fmla="*/ 412660 w 662148"/>
              <a:gd name="connsiteY2" fmla="*/ 13270 h 652071"/>
              <a:gd name="connsiteX3" fmla="*/ 661618 w 662148"/>
              <a:gd name="connsiteY3" fmla="*/ 335548 h 652071"/>
              <a:gd name="connsiteX4" fmla="*/ 333371 w 662148"/>
              <a:gd name="connsiteY4" fmla="*/ 652071 h 652071"/>
              <a:gd name="connsiteX5" fmla="*/ 5124 w 662148"/>
              <a:gd name="connsiteY5" fmla="*/ 335548 h 652071"/>
              <a:gd name="connsiteX6" fmla="*/ 64593 w 662148"/>
              <a:gd name="connsiteY6" fmla="*/ 132632 h 652071"/>
              <a:gd name="connsiteX0" fmla="*/ 178200 w 662220"/>
              <a:gd name="connsiteY0" fmla="*/ 68901 h 652071"/>
              <a:gd name="connsiteX1" fmla="*/ 130026 w 662220"/>
              <a:gd name="connsiteY1" fmla="*/ 68688 h 652071"/>
              <a:gd name="connsiteX2" fmla="*/ 412660 w 662220"/>
              <a:gd name="connsiteY2" fmla="*/ 13270 h 652071"/>
              <a:gd name="connsiteX3" fmla="*/ 661618 w 662220"/>
              <a:gd name="connsiteY3" fmla="*/ 335548 h 652071"/>
              <a:gd name="connsiteX4" fmla="*/ 333371 w 662220"/>
              <a:gd name="connsiteY4" fmla="*/ 652071 h 652071"/>
              <a:gd name="connsiteX5" fmla="*/ 5124 w 662220"/>
              <a:gd name="connsiteY5" fmla="*/ 335548 h 652071"/>
              <a:gd name="connsiteX6" fmla="*/ 64593 w 662220"/>
              <a:gd name="connsiteY6" fmla="*/ 132632 h 652071"/>
              <a:gd name="connsiteX0" fmla="*/ 178200 w 662220"/>
              <a:gd name="connsiteY0" fmla="*/ 58449 h 641619"/>
              <a:gd name="connsiteX1" fmla="*/ 130026 w 662220"/>
              <a:gd name="connsiteY1" fmla="*/ 58236 h 641619"/>
              <a:gd name="connsiteX2" fmla="*/ 412660 w 662220"/>
              <a:gd name="connsiteY2" fmla="*/ 2818 h 641619"/>
              <a:gd name="connsiteX3" fmla="*/ 661618 w 662220"/>
              <a:gd name="connsiteY3" fmla="*/ 325096 h 641619"/>
              <a:gd name="connsiteX4" fmla="*/ 333371 w 662220"/>
              <a:gd name="connsiteY4" fmla="*/ 641619 h 641619"/>
              <a:gd name="connsiteX5" fmla="*/ 5124 w 662220"/>
              <a:gd name="connsiteY5" fmla="*/ 325096 h 641619"/>
              <a:gd name="connsiteX6" fmla="*/ 64593 w 662220"/>
              <a:gd name="connsiteY6" fmla="*/ 122180 h 641619"/>
              <a:gd name="connsiteX0" fmla="*/ 178200 w 662220"/>
              <a:gd name="connsiteY0" fmla="*/ 58449 h 641619"/>
              <a:gd name="connsiteX1" fmla="*/ 130026 w 662220"/>
              <a:gd name="connsiteY1" fmla="*/ 58236 h 641619"/>
              <a:gd name="connsiteX2" fmla="*/ 412660 w 662220"/>
              <a:gd name="connsiteY2" fmla="*/ 2818 h 641619"/>
              <a:gd name="connsiteX3" fmla="*/ 661618 w 662220"/>
              <a:gd name="connsiteY3" fmla="*/ 325096 h 641619"/>
              <a:gd name="connsiteX4" fmla="*/ 333371 w 662220"/>
              <a:gd name="connsiteY4" fmla="*/ 641619 h 641619"/>
              <a:gd name="connsiteX5" fmla="*/ 5124 w 662220"/>
              <a:gd name="connsiteY5" fmla="*/ 325096 h 641619"/>
              <a:gd name="connsiteX6" fmla="*/ 64593 w 662220"/>
              <a:gd name="connsiteY6" fmla="*/ 122180 h 641619"/>
              <a:gd name="connsiteX0" fmla="*/ 178200 w 662220"/>
              <a:gd name="connsiteY0" fmla="*/ 58449 h 641619"/>
              <a:gd name="connsiteX1" fmla="*/ 130026 w 662220"/>
              <a:gd name="connsiteY1" fmla="*/ 58236 h 641619"/>
              <a:gd name="connsiteX2" fmla="*/ 412660 w 662220"/>
              <a:gd name="connsiteY2" fmla="*/ 2818 h 641619"/>
              <a:gd name="connsiteX3" fmla="*/ 661618 w 662220"/>
              <a:gd name="connsiteY3" fmla="*/ 325096 h 641619"/>
              <a:gd name="connsiteX4" fmla="*/ 333371 w 662220"/>
              <a:gd name="connsiteY4" fmla="*/ 641619 h 641619"/>
              <a:gd name="connsiteX5" fmla="*/ 5124 w 662220"/>
              <a:gd name="connsiteY5" fmla="*/ 325096 h 641619"/>
              <a:gd name="connsiteX6" fmla="*/ 64593 w 662220"/>
              <a:gd name="connsiteY6" fmla="*/ 122180 h 641619"/>
              <a:gd name="connsiteX0" fmla="*/ 178200 w 662220"/>
              <a:gd name="connsiteY0" fmla="*/ 58449 h 641619"/>
              <a:gd name="connsiteX1" fmla="*/ 130026 w 662220"/>
              <a:gd name="connsiteY1" fmla="*/ 58236 h 641619"/>
              <a:gd name="connsiteX2" fmla="*/ 412660 w 662220"/>
              <a:gd name="connsiteY2" fmla="*/ 2818 h 641619"/>
              <a:gd name="connsiteX3" fmla="*/ 661618 w 662220"/>
              <a:gd name="connsiteY3" fmla="*/ 325096 h 641619"/>
              <a:gd name="connsiteX4" fmla="*/ 333371 w 662220"/>
              <a:gd name="connsiteY4" fmla="*/ 641619 h 641619"/>
              <a:gd name="connsiteX5" fmla="*/ 5124 w 662220"/>
              <a:gd name="connsiteY5" fmla="*/ 325096 h 641619"/>
              <a:gd name="connsiteX6" fmla="*/ 64593 w 662220"/>
              <a:gd name="connsiteY6" fmla="*/ 122180 h 641619"/>
              <a:gd name="connsiteX0" fmla="*/ 178200 w 662220"/>
              <a:gd name="connsiteY0" fmla="*/ 58449 h 641619"/>
              <a:gd name="connsiteX1" fmla="*/ 130026 w 662220"/>
              <a:gd name="connsiteY1" fmla="*/ 58236 h 641619"/>
              <a:gd name="connsiteX2" fmla="*/ 412660 w 662220"/>
              <a:gd name="connsiteY2" fmla="*/ 2818 h 641619"/>
              <a:gd name="connsiteX3" fmla="*/ 661618 w 662220"/>
              <a:gd name="connsiteY3" fmla="*/ 325096 h 641619"/>
              <a:gd name="connsiteX4" fmla="*/ 333371 w 662220"/>
              <a:gd name="connsiteY4" fmla="*/ 641619 h 641619"/>
              <a:gd name="connsiteX5" fmla="*/ 5124 w 662220"/>
              <a:gd name="connsiteY5" fmla="*/ 325096 h 641619"/>
              <a:gd name="connsiteX6" fmla="*/ 64593 w 662220"/>
              <a:gd name="connsiteY6" fmla="*/ 122180 h 641619"/>
              <a:gd name="connsiteX0" fmla="*/ 176252 w 660272"/>
              <a:gd name="connsiteY0" fmla="*/ 58449 h 641619"/>
              <a:gd name="connsiteX1" fmla="*/ 128078 w 660272"/>
              <a:gd name="connsiteY1" fmla="*/ 58236 h 641619"/>
              <a:gd name="connsiteX2" fmla="*/ 410712 w 660272"/>
              <a:gd name="connsiteY2" fmla="*/ 2818 h 641619"/>
              <a:gd name="connsiteX3" fmla="*/ 659670 w 660272"/>
              <a:gd name="connsiteY3" fmla="*/ 325096 h 641619"/>
              <a:gd name="connsiteX4" fmla="*/ 331423 w 660272"/>
              <a:gd name="connsiteY4" fmla="*/ 641619 h 641619"/>
              <a:gd name="connsiteX5" fmla="*/ 3176 w 660272"/>
              <a:gd name="connsiteY5" fmla="*/ 325096 h 641619"/>
              <a:gd name="connsiteX6" fmla="*/ 62645 w 660272"/>
              <a:gd name="connsiteY6" fmla="*/ 122180 h 641619"/>
              <a:gd name="connsiteX0" fmla="*/ 253837 w 660272"/>
              <a:gd name="connsiteY0" fmla="*/ 30740 h 641619"/>
              <a:gd name="connsiteX1" fmla="*/ 128078 w 660272"/>
              <a:gd name="connsiteY1" fmla="*/ 58236 h 641619"/>
              <a:gd name="connsiteX2" fmla="*/ 410712 w 660272"/>
              <a:gd name="connsiteY2" fmla="*/ 2818 h 641619"/>
              <a:gd name="connsiteX3" fmla="*/ 659670 w 660272"/>
              <a:gd name="connsiteY3" fmla="*/ 325096 h 641619"/>
              <a:gd name="connsiteX4" fmla="*/ 331423 w 660272"/>
              <a:gd name="connsiteY4" fmla="*/ 641619 h 641619"/>
              <a:gd name="connsiteX5" fmla="*/ 3176 w 660272"/>
              <a:gd name="connsiteY5" fmla="*/ 325096 h 641619"/>
              <a:gd name="connsiteX6" fmla="*/ 62645 w 660272"/>
              <a:gd name="connsiteY6" fmla="*/ 122180 h 641619"/>
              <a:gd name="connsiteX0" fmla="*/ 253837 w 660191"/>
              <a:gd name="connsiteY0" fmla="*/ 41069 h 651948"/>
              <a:gd name="connsiteX1" fmla="*/ 161329 w 660191"/>
              <a:gd name="connsiteY1" fmla="*/ 63023 h 651948"/>
              <a:gd name="connsiteX2" fmla="*/ 410712 w 660191"/>
              <a:gd name="connsiteY2" fmla="*/ 13147 h 651948"/>
              <a:gd name="connsiteX3" fmla="*/ 659670 w 660191"/>
              <a:gd name="connsiteY3" fmla="*/ 335425 h 651948"/>
              <a:gd name="connsiteX4" fmla="*/ 331423 w 660191"/>
              <a:gd name="connsiteY4" fmla="*/ 651948 h 651948"/>
              <a:gd name="connsiteX5" fmla="*/ 3176 w 660191"/>
              <a:gd name="connsiteY5" fmla="*/ 335425 h 651948"/>
              <a:gd name="connsiteX6" fmla="*/ 62645 w 660191"/>
              <a:gd name="connsiteY6" fmla="*/ 132509 h 651948"/>
              <a:gd name="connsiteX0" fmla="*/ 253837 w 660897"/>
              <a:gd name="connsiteY0" fmla="*/ 45475 h 656354"/>
              <a:gd name="connsiteX1" fmla="*/ 161329 w 660897"/>
              <a:gd name="connsiteY1" fmla="*/ 67429 h 656354"/>
              <a:gd name="connsiteX2" fmla="*/ 410712 w 660897"/>
              <a:gd name="connsiteY2" fmla="*/ 17553 h 656354"/>
              <a:gd name="connsiteX3" fmla="*/ 659670 w 660897"/>
              <a:gd name="connsiteY3" fmla="*/ 339831 h 656354"/>
              <a:gd name="connsiteX4" fmla="*/ 331423 w 660897"/>
              <a:gd name="connsiteY4" fmla="*/ 656354 h 656354"/>
              <a:gd name="connsiteX5" fmla="*/ 3176 w 660897"/>
              <a:gd name="connsiteY5" fmla="*/ 339831 h 656354"/>
              <a:gd name="connsiteX6" fmla="*/ 62645 w 660897"/>
              <a:gd name="connsiteY6" fmla="*/ 136915 h 656354"/>
              <a:gd name="connsiteX0" fmla="*/ 253837 w 660406"/>
              <a:gd name="connsiteY0" fmla="*/ 41070 h 651949"/>
              <a:gd name="connsiteX1" fmla="*/ 161329 w 660406"/>
              <a:gd name="connsiteY1" fmla="*/ 63024 h 651949"/>
              <a:gd name="connsiteX2" fmla="*/ 410712 w 660406"/>
              <a:gd name="connsiteY2" fmla="*/ 13148 h 651949"/>
              <a:gd name="connsiteX3" fmla="*/ 659670 w 660406"/>
              <a:gd name="connsiteY3" fmla="*/ 335426 h 651949"/>
              <a:gd name="connsiteX4" fmla="*/ 331423 w 660406"/>
              <a:gd name="connsiteY4" fmla="*/ 651949 h 651949"/>
              <a:gd name="connsiteX5" fmla="*/ 3176 w 660406"/>
              <a:gd name="connsiteY5" fmla="*/ 335426 h 651949"/>
              <a:gd name="connsiteX6" fmla="*/ 62645 w 660406"/>
              <a:gd name="connsiteY6" fmla="*/ 132510 h 651949"/>
              <a:gd name="connsiteX0" fmla="*/ 161329 w 660406"/>
              <a:gd name="connsiteY0" fmla="*/ 63024 h 651949"/>
              <a:gd name="connsiteX1" fmla="*/ 410712 w 660406"/>
              <a:gd name="connsiteY1" fmla="*/ 13148 h 651949"/>
              <a:gd name="connsiteX2" fmla="*/ 659670 w 660406"/>
              <a:gd name="connsiteY2" fmla="*/ 335426 h 651949"/>
              <a:gd name="connsiteX3" fmla="*/ 331423 w 660406"/>
              <a:gd name="connsiteY3" fmla="*/ 651949 h 651949"/>
              <a:gd name="connsiteX4" fmla="*/ 3176 w 660406"/>
              <a:gd name="connsiteY4" fmla="*/ 335426 h 651949"/>
              <a:gd name="connsiteX5" fmla="*/ 62645 w 660406"/>
              <a:gd name="connsiteY5" fmla="*/ 132510 h 651949"/>
              <a:gd name="connsiteX0" fmla="*/ 128078 w 660207"/>
              <a:gd name="connsiteY0" fmla="*/ 63024 h 651949"/>
              <a:gd name="connsiteX1" fmla="*/ 410712 w 660207"/>
              <a:gd name="connsiteY1" fmla="*/ 13148 h 651949"/>
              <a:gd name="connsiteX2" fmla="*/ 659670 w 660207"/>
              <a:gd name="connsiteY2" fmla="*/ 335426 h 651949"/>
              <a:gd name="connsiteX3" fmla="*/ 331423 w 660207"/>
              <a:gd name="connsiteY3" fmla="*/ 651949 h 651949"/>
              <a:gd name="connsiteX4" fmla="*/ 3176 w 660207"/>
              <a:gd name="connsiteY4" fmla="*/ 335426 h 651949"/>
              <a:gd name="connsiteX5" fmla="*/ 62645 w 660207"/>
              <a:gd name="connsiteY5" fmla="*/ 132510 h 651949"/>
              <a:gd name="connsiteX0" fmla="*/ 128078 w 660438"/>
              <a:gd name="connsiteY0" fmla="*/ 60888 h 649813"/>
              <a:gd name="connsiteX1" fmla="*/ 410712 w 660438"/>
              <a:gd name="connsiteY1" fmla="*/ 11012 h 649813"/>
              <a:gd name="connsiteX2" fmla="*/ 659670 w 660438"/>
              <a:gd name="connsiteY2" fmla="*/ 333290 h 649813"/>
              <a:gd name="connsiteX3" fmla="*/ 331423 w 660438"/>
              <a:gd name="connsiteY3" fmla="*/ 649813 h 649813"/>
              <a:gd name="connsiteX4" fmla="*/ 3176 w 660438"/>
              <a:gd name="connsiteY4" fmla="*/ 333290 h 649813"/>
              <a:gd name="connsiteX5" fmla="*/ 62645 w 660438"/>
              <a:gd name="connsiteY5" fmla="*/ 130374 h 649813"/>
              <a:gd name="connsiteX0" fmla="*/ 128078 w 660438"/>
              <a:gd name="connsiteY0" fmla="*/ 64927 h 653852"/>
              <a:gd name="connsiteX1" fmla="*/ 410712 w 660438"/>
              <a:gd name="connsiteY1" fmla="*/ 15051 h 653852"/>
              <a:gd name="connsiteX2" fmla="*/ 659670 w 660438"/>
              <a:gd name="connsiteY2" fmla="*/ 337329 h 653852"/>
              <a:gd name="connsiteX3" fmla="*/ 331423 w 660438"/>
              <a:gd name="connsiteY3" fmla="*/ 653852 h 653852"/>
              <a:gd name="connsiteX4" fmla="*/ 3176 w 660438"/>
              <a:gd name="connsiteY4" fmla="*/ 337329 h 653852"/>
              <a:gd name="connsiteX5" fmla="*/ 62645 w 660438"/>
              <a:gd name="connsiteY5" fmla="*/ 134413 h 653852"/>
              <a:gd name="connsiteX0" fmla="*/ 128078 w 687378"/>
              <a:gd name="connsiteY0" fmla="*/ 58090 h 647015"/>
              <a:gd name="connsiteX1" fmla="*/ 571432 w 687378"/>
              <a:gd name="connsiteY1" fmla="*/ 16673 h 647015"/>
              <a:gd name="connsiteX2" fmla="*/ 659670 w 687378"/>
              <a:gd name="connsiteY2" fmla="*/ 330492 h 647015"/>
              <a:gd name="connsiteX3" fmla="*/ 331423 w 687378"/>
              <a:gd name="connsiteY3" fmla="*/ 647015 h 647015"/>
              <a:gd name="connsiteX4" fmla="*/ 3176 w 687378"/>
              <a:gd name="connsiteY4" fmla="*/ 330492 h 647015"/>
              <a:gd name="connsiteX5" fmla="*/ 62645 w 687378"/>
              <a:gd name="connsiteY5" fmla="*/ 127576 h 647015"/>
              <a:gd name="connsiteX0" fmla="*/ 128078 w 677145"/>
              <a:gd name="connsiteY0" fmla="*/ 58090 h 663933"/>
              <a:gd name="connsiteX1" fmla="*/ 571432 w 677145"/>
              <a:gd name="connsiteY1" fmla="*/ 16673 h 663933"/>
              <a:gd name="connsiteX2" fmla="*/ 659670 w 677145"/>
              <a:gd name="connsiteY2" fmla="*/ 330492 h 663933"/>
              <a:gd name="connsiteX3" fmla="*/ 559815 w 677145"/>
              <a:gd name="connsiteY3" fmla="*/ 663933 h 663933"/>
              <a:gd name="connsiteX4" fmla="*/ 3176 w 677145"/>
              <a:gd name="connsiteY4" fmla="*/ 330492 h 663933"/>
              <a:gd name="connsiteX5" fmla="*/ 62645 w 677145"/>
              <a:gd name="connsiteY5" fmla="*/ 127576 h 663933"/>
              <a:gd name="connsiteX0" fmla="*/ 101940 w 644966"/>
              <a:gd name="connsiteY0" fmla="*/ 58090 h 685888"/>
              <a:gd name="connsiteX1" fmla="*/ 545294 w 644966"/>
              <a:gd name="connsiteY1" fmla="*/ 16673 h 685888"/>
              <a:gd name="connsiteX2" fmla="*/ 633532 w 644966"/>
              <a:gd name="connsiteY2" fmla="*/ 330492 h 685888"/>
              <a:gd name="connsiteX3" fmla="*/ 533677 w 644966"/>
              <a:gd name="connsiteY3" fmla="*/ 663933 h 685888"/>
              <a:gd name="connsiteX4" fmla="*/ 10874 w 644966"/>
              <a:gd name="connsiteY4" fmla="*/ 575801 h 685888"/>
              <a:gd name="connsiteX5" fmla="*/ 36507 w 644966"/>
              <a:gd name="connsiteY5" fmla="*/ 127576 h 685888"/>
              <a:gd name="connsiteX0" fmla="*/ 101940 w 642626"/>
              <a:gd name="connsiteY0" fmla="*/ 58090 h 654766"/>
              <a:gd name="connsiteX1" fmla="*/ 545294 w 642626"/>
              <a:gd name="connsiteY1" fmla="*/ 16673 h 654766"/>
              <a:gd name="connsiteX2" fmla="*/ 633532 w 642626"/>
              <a:gd name="connsiteY2" fmla="*/ 330492 h 654766"/>
              <a:gd name="connsiteX3" fmla="*/ 567513 w 642626"/>
              <a:gd name="connsiteY3" fmla="*/ 613179 h 654766"/>
              <a:gd name="connsiteX4" fmla="*/ 10874 w 642626"/>
              <a:gd name="connsiteY4" fmla="*/ 575801 h 654766"/>
              <a:gd name="connsiteX5" fmla="*/ 36507 w 642626"/>
              <a:gd name="connsiteY5" fmla="*/ 127576 h 654766"/>
              <a:gd name="connsiteX0" fmla="*/ 101940 w 642626"/>
              <a:gd name="connsiteY0" fmla="*/ 30477 h 627153"/>
              <a:gd name="connsiteX1" fmla="*/ 545294 w 642626"/>
              <a:gd name="connsiteY1" fmla="*/ 31354 h 627153"/>
              <a:gd name="connsiteX2" fmla="*/ 633532 w 642626"/>
              <a:gd name="connsiteY2" fmla="*/ 302879 h 627153"/>
              <a:gd name="connsiteX3" fmla="*/ 567513 w 642626"/>
              <a:gd name="connsiteY3" fmla="*/ 585566 h 627153"/>
              <a:gd name="connsiteX4" fmla="*/ 10874 w 642626"/>
              <a:gd name="connsiteY4" fmla="*/ 548188 h 627153"/>
              <a:gd name="connsiteX5" fmla="*/ 36507 w 642626"/>
              <a:gd name="connsiteY5" fmla="*/ 99963 h 627153"/>
              <a:gd name="connsiteX0" fmla="*/ 101940 w 641803"/>
              <a:gd name="connsiteY0" fmla="*/ 32533 h 629209"/>
              <a:gd name="connsiteX1" fmla="*/ 545294 w 641803"/>
              <a:gd name="connsiteY1" fmla="*/ 33410 h 629209"/>
              <a:gd name="connsiteX2" fmla="*/ 633532 w 641803"/>
              <a:gd name="connsiteY2" fmla="*/ 304935 h 629209"/>
              <a:gd name="connsiteX3" fmla="*/ 567513 w 641803"/>
              <a:gd name="connsiteY3" fmla="*/ 587622 h 629209"/>
              <a:gd name="connsiteX4" fmla="*/ 10874 w 641803"/>
              <a:gd name="connsiteY4" fmla="*/ 550244 h 629209"/>
              <a:gd name="connsiteX5" fmla="*/ 36507 w 641803"/>
              <a:gd name="connsiteY5" fmla="*/ 102019 h 629209"/>
              <a:gd name="connsiteX0" fmla="*/ 93785 w 633648"/>
              <a:gd name="connsiteY0" fmla="*/ 32533 h 629209"/>
              <a:gd name="connsiteX1" fmla="*/ 537139 w 633648"/>
              <a:gd name="connsiteY1" fmla="*/ 33410 h 629209"/>
              <a:gd name="connsiteX2" fmla="*/ 625377 w 633648"/>
              <a:gd name="connsiteY2" fmla="*/ 304935 h 629209"/>
              <a:gd name="connsiteX3" fmla="*/ 559358 w 633648"/>
              <a:gd name="connsiteY3" fmla="*/ 587622 h 629209"/>
              <a:gd name="connsiteX4" fmla="*/ 2719 w 633648"/>
              <a:gd name="connsiteY4" fmla="*/ 550244 h 629209"/>
              <a:gd name="connsiteX5" fmla="*/ 28352 w 633648"/>
              <a:gd name="connsiteY5" fmla="*/ 102019 h 629209"/>
              <a:gd name="connsiteX0" fmla="*/ 103603 w 643466"/>
              <a:gd name="connsiteY0" fmla="*/ 32533 h 629209"/>
              <a:gd name="connsiteX1" fmla="*/ 546957 w 643466"/>
              <a:gd name="connsiteY1" fmla="*/ 33410 h 629209"/>
              <a:gd name="connsiteX2" fmla="*/ 635195 w 643466"/>
              <a:gd name="connsiteY2" fmla="*/ 304935 h 629209"/>
              <a:gd name="connsiteX3" fmla="*/ 569176 w 643466"/>
              <a:gd name="connsiteY3" fmla="*/ 587622 h 629209"/>
              <a:gd name="connsiteX4" fmla="*/ 12537 w 643466"/>
              <a:gd name="connsiteY4" fmla="*/ 550244 h 629209"/>
              <a:gd name="connsiteX5" fmla="*/ 4334 w 643466"/>
              <a:gd name="connsiteY5" fmla="*/ 102019 h 629209"/>
              <a:gd name="connsiteX0" fmla="*/ 103603 w 643466"/>
              <a:gd name="connsiteY0" fmla="*/ 32533 h 613248"/>
              <a:gd name="connsiteX1" fmla="*/ 546957 w 643466"/>
              <a:gd name="connsiteY1" fmla="*/ 33410 h 613248"/>
              <a:gd name="connsiteX2" fmla="*/ 635195 w 643466"/>
              <a:gd name="connsiteY2" fmla="*/ 304935 h 613248"/>
              <a:gd name="connsiteX3" fmla="*/ 569176 w 643466"/>
              <a:gd name="connsiteY3" fmla="*/ 587622 h 613248"/>
              <a:gd name="connsiteX4" fmla="*/ 12537 w 643466"/>
              <a:gd name="connsiteY4" fmla="*/ 518643 h 613248"/>
              <a:gd name="connsiteX5" fmla="*/ 4334 w 643466"/>
              <a:gd name="connsiteY5" fmla="*/ 102019 h 613248"/>
              <a:gd name="connsiteX0" fmla="*/ 103603 w 622280"/>
              <a:gd name="connsiteY0" fmla="*/ 51723 h 632438"/>
              <a:gd name="connsiteX1" fmla="*/ 546957 w 622280"/>
              <a:gd name="connsiteY1" fmla="*/ 52600 h 632438"/>
              <a:gd name="connsiteX2" fmla="*/ 569176 w 622280"/>
              <a:gd name="connsiteY2" fmla="*/ 606812 h 632438"/>
              <a:gd name="connsiteX3" fmla="*/ 12537 w 622280"/>
              <a:gd name="connsiteY3" fmla="*/ 537833 h 632438"/>
              <a:gd name="connsiteX4" fmla="*/ 4334 w 622280"/>
              <a:gd name="connsiteY4" fmla="*/ 121209 h 632438"/>
              <a:gd name="connsiteX0" fmla="*/ 103603 w 640916"/>
              <a:gd name="connsiteY0" fmla="*/ 51277 h 628066"/>
              <a:gd name="connsiteX1" fmla="*/ 546957 w 640916"/>
              <a:gd name="connsiteY1" fmla="*/ 52154 h 628066"/>
              <a:gd name="connsiteX2" fmla="*/ 595444 w 640916"/>
              <a:gd name="connsiteY2" fmla="*/ 600046 h 628066"/>
              <a:gd name="connsiteX3" fmla="*/ 12537 w 640916"/>
              <a:gd name="connsiteY3" fmla="*/ 537387 h 628066"/>
              <a:gd name="connsiteX4" fmla="*/ 4334 w 640916"/>
              <a:gd name="connsiteY4" fmla="*/ 120763 h 628066"/>
              <a:gd name="connsiteX0" fmla="*/ 103603 w 629940"/>
              <a:gd name="connsiteY0" fmla="*/ 26437 h 603226"/>
              <a:gd name="connsiteX1" fmla="*/ 546957 w 629940"/>
              <a:gd name="connsiteY1" fmla="*/ 27314 h 603226"/>
              <a:gd name="connsiteX2" fmla="*/ 595444 w 629940"/>
              <a:gd name="connsiteY2" fmla="*/ 575206 h 603226"/>
              <a:gd name="connsiteX3" fmla="*/ 12537 w 629940"/>
              <a:gd name="connsiteY3" fmla="*/ 512547 h 603226"/>
              <a:gd name="connsiteX4" fmla="*/ 4334 w 629940"/>
              <a:gd name="connsiteY4" fmla="*/ 95923 h 603226"/>
              <a:gd name="connsiteX0" fmla="*/ 103603 w 651443"/>
              <a:gd name="connsiteY0" fmla="*/ 20041 h 614843"/>
              <a:gd name="connsiteX1" fmla="*/ 608249 w 651443"/>
              <a:gd name="connsiteY1" fmla="*/ 39879 h 614843"/>
              <a:gd name="connsiteX2" fmla="*/ 595444 w 651443"/>
              <a:gd name="connsiteY2" fmla="*/ 568810 h 614843"/>
              <a:gd name="connsiteX3" fmla="*/ 12537 w 651443"/>
              <a:gd name="connsiteY3" fmla="*/ 506151 h 614843"/>
              <a:gd name="connsiteX4" fmla="*/ 4334 w 651443"/>
              <a:gd name="connsiteY4" fmla="*/ 89527 h 614843"/>
              <a:gd name="connsiteX0" fmla="*/ 103603 w 640788"/>
              <a:gd name="connsiteY0" fmla="*/ 20041 h 614843"/>
              <a:gd name="connsiteX1" fmla="*/ 581981 w 640788"/>
              <a:gd name="connsiteY1" fmla="*/ 39879 h 614843"/>
              <a:gd name="connsiteX2" fmla="*/ 595444 w 640788"/>
              <a:gd name="connsiteY2" fmla="*/ 568810 h 614843"/>
              <a:gd name="connsiteX3" fmla="*/ 12537 w 640788"/>
              <a:gd name="connsiteY3" fmla="*/ 506151 h 614843"/>
              <a:gd name="connsiteX4" fmla="*/ 4334 w 640788"/>
              <a:gd name="connsiteY4" fmla="*/ 89527 h 614843"/>
              <a:gd name="connsiteX0" fmla="*/ 103603 w 673655"/>
              <a:gd name="connsiteY0" fmla="*/ 38763 h 618146"/>
              <a:gd name="connsiteX1" fmla="*/ 581981 w 673655"/>
              <a:gd name="connsiteY1" fmla="*/ 58601 h 618146"/>
              <a:gd name="connsiteX2" fmla="*/ 621713 w 673655"/>
              <a:gd name="connsiteY2" fmla="*/ 562250 h 618146"/>
              <a:gd name="connsiteX3" fmla="*/ 12537 w 673655"/>
              <a:gd name="connsiteY3" fmla="*/ 524873 h 618146"/>
              <a:gd name="connsiteX4" fmla="*/ 4334 w 673655"/>
              <a:gd name="connsiteY4" fmla="*/ 108249 h 618146"/>
              <a:gd name="connsiteX0" fmla="*/ 103603 w 654750"/>
              <a:gd name="connsiteY0" fmla="*/ 38763 h 605787"/>
              <a:gd name="connsiteX1" fmla="*/ 581981 w 654750"/>
              <a:gd name="connsiteY1" fmla="*/ 58601 h 605787"/>
              <a:gd name="connsiteX2" fmla="*/ 621713 w 654750"/>
              <a:gd name="connsiteY2" fmla="*/ 562250 h 605787"/>
              <a:gd name="connsiteX3" fmla="*/ 12537 w 654750"/>
              <a:gd name="connsiteY3" fmla="*/ 524873 h 605787"/>
              <a:gd name="connsiteX4" fmla="*/ 4334 w 654750"/>
              <a:gd name="connsiteY4" fmla="*/ 108249 h 605787"/>
              <a:gd name="connsiteX0" fmla="*/ 103603 w 643734"/>
              <a:gd name="connsiteY0" fmla="*/ 31800 h 598824"/>
              <a:gd name="connsiteX1" fmla="*/ 581981 w 643734"/>
              <a:gd name="connsiteY1" fmla="*/ 51638 h 598824"/>
              <a:gd name="connsiteX2" fmla="*/ 621713 w 643734"/>
              <a:gd name="connsiteY2" fmla="*/ 555287 h 598824"/>
              <a:gd name="connsiteX3" fmla="*/ 12537 w 643734"/>
              <a:gd name="connsiteY3" fmla="*/ 517910 h 598824"/>
              <a:gd name="connsiteX4" fmla="*/ 4334 w 643734"/>
              <a:gd name="connsiteY4" fmla="*/ 101286 h 598824"/>
              <a:gd name="connsiteX0" fmla="*/ 103603 w 643734"/>
              <a:gd name="connsiteY0" fmla="*/ 24551 h 591575"/>
              <a:gd name="connsiteX1" fmla="*/ 581981 w 643734"/>
              <a:gd name="connsiteY1" fmla="*/ 44389 h 591575"/>
              <a:gd name="connsiteX2" fmla="*/ 621713 w 643734"/>
              <a:gd name="connsiteY2" fmla="*/ 548038 h 591575"/>
              <a:gd name="connsiteX3" fmla="*/ 12537 w 643734"/>
              <a:gd name="connsiteY3" fmla="*/ 510661 h 591575"/>
              <a:gd name="connsiteX4" fmla="*/ 4334 w 643734"/>
              <a:gd name="connsiteY4" fmla="*/ 94037 h 591575"/>
              <a:gd name="connsiteX0" fmla="*/ 103603 w 643734"/>
              <a:gd name="connsiteY0" fmla="*/ 20135 h 587159"/>
              <a:gd name="connsiteX1" fmla="*/ 581981 w 643734"/>
              <a:gd name="connsiteY1" fmla="*/ 39973 h 587159"/>
              <a:gd name="connsiteX2" fmla="*/ 621713 w 643734"/>
              <a:gd name="connsiteY2" fmla="*/ 543622 h 587159"/>
              <a:gd name="connsiteX3" fmla="*/ 12537 w 643734"/>
              <a:gd name="connsiteY3" fmla="*/ 506245 h 587159"/>
              <a:gd name="connsiteX4" fmla="*/ 4334 w 643734"/>
              <a:gd name="connsiteY4" fmla="*/ 89621 h 587159"/>
              <a:gd name="connsiteX0" fmla="*/ 51067 w 657504"/>
              <a:gd name="connsiteY0" fmla="*/ 31623 h 592327"/>
              <a:gd name="connsiteX1" fmla="*/ 581981 w 657504"/>
              <a:gd name="connsiteY1" fmla="*/ 45141 h 592327"/>
              <a:gd name="connsiteX2" fmla="*/ 621713 w 657504"/>
              <a:gd name="connsiteY2" fmla="*/ 548790 h 592327"/>
              <a:gd name="connsiteX3" fmla="*/ 12537 w 657504"/>
              <a:gd name="connsiteY3" fmla="*/ 511413 h 592327"/>
              <a:gd name="connsiteX4" fmla="*/ 4334 w 657504"/>
              <a:gd name="connsiteY4" fmla="*/ 94789 h 592327"/>
              <a:gd name="connsiteX0" fmla="*/ 51067 w 676118"/>
              <a:gd name="connsiteY0" fmla="*/ 31623 h 604686"/>
              <a:gd name="connsiteX1" fmla="*/ 581981 w 676118"/>
              <a:gd name="connsiteY1" fmla="*/ 45141 h 604686"/>
              <a:gd name="connsiteX2" fmla="*/ 621713 w 676118"/>
              <a:gd name="connsiteY2" fmla="*/ 548790 h 604686"/>
              <a:gd name="connsiteX3" fmla="*/ 12537 w 676118"/>
              <a:gd name="connsiteY3" fmla="*/ 511413 h 604686"/>
              <a:gd name="connsiteX4" fmla="*/ 4334 w 676118"/>
              <a:gd name="connsiteY4" fmla="*/ 94789 h 604686"/>
              <a:gd name="connsiteX0" fmla="*/ 51067 w 659741"/>
              <a:gd name="connsiteY0" fmla="*/ 18182 h 591245"/>
              <a:gd name="connsiteX1" fmla="*/ 581981 w 659741"/>
              <a:gd name="connsiteY1" fmla="*/ 31700 h 591245"/>
              <a:gd name="connsiteX2" fmla="*/ 621713 w 659741"/>
              <a:gd name="connsiteY2" fmla="*/ 535349 h 591245"/>
              <a:gd name="connsiteX3" fmla="*/ 12537 w 659741"/>
              <a:gd name="connsiteY3" fmla="*/ 497972 h 591245"/>
              <a:gd name="connsiteX4" fmla="*/ 4334 w 659741"/>
              <a:gd name="connsiteY4" fmla="*/ 81348 h 591245"/>
              <a:gd name="connsiteX0" fmla="*/ 51067 w 671131"/>
              <a:gd name="connsiteY0" fmla="*/ 18182 h 591245"/>
              <a:gd name="connsiteX1" fmla="*/ 617005 w 671131"/>
              <a:gd name="connsiteY1" fmla="*/ 31700 h 591245"/>
              <a:gd name="connsiteX2" fmla="*/ 621713 w 671131"/>
              <a:gd name="connsiteY2" fmla="*/ 535349 h 591245"/>
              <a:gd name="connsiteX3" fmla="*/ 12537 w 671131"/>
              <a:gd name="connsiteY3" fmla="*/ 497972 h 591245"/>
              <a:gd name="connsiteX4" fmla="*/ 4334 w 671131"/>
              <a:gd name="connsiteY4" fmla="*/ 81348 h 591245"/>
              <a:gd name="connsiteX0" fmla="*/ 51067 w 648099"/>
              <a:gd name="connsiteY0" fmla="*/ 18182 h 578886"/>
              <a:gd name="connsiteX1" fmla="*/ 617005 w 648099"/>
              <a:gd name="connsiteY1" fmla="*/ 31700 h 578886"/>
              <a:gd name="connsiteX2" fmla="*/ 621713 w 648099"/>
              <a:gd name="connsiteY2" fmla="*/ 535349 h 578886"/>
              <a:gd name="connsiteX3" fmla="*/ 12537 w 648099"/>
              <a:gd name="connsiteY3" fmla="*/ 497972 h 578886"/>
              <a:gd name="connsiteX4" fmla="*/ 4334 w 648099"/>
              <a:gd name="connsiteY4" fmla="*/ 81348 h 578886"/>
              <a:gd name="connsiteX0" fmla="*/ 51067 w 648099"/>
              <a:gd name="connsiteY0" fmla="*/ 18182 h 565791"/>
              <a:gd name="connsiteX1" fmla="*/ 617005 w 648099"/>
              <a:gd name="connsiteY1" fmla="*/ 31700 h 565791"/>
              <a:gd name="connsiteX2" fmla="*/ 621713 w 648099"/>
              <a:gd name="connsiteY2" fmla="*/ 535349 h 565791"/>
              <a:gd name="connsiteX3" fmla="*/ 12537 w 648099"/>
              <a:gd name="connsiteY3" fmla="*/ 497972 h 565791"/>
              <a:gd name="connsiteX4" fmla="*/ 4334 w 648099"/>
              <a:gd name="connsiteY4" fmla="*/ 81348 h 5657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8099" h="565791">
                <a:moveTo>
                  <a:pt x="51067" y="18182"/>
                </a:moveTo>
                <a:cubicBezTo>
                  <a:pt x="281003" y="7261"/>
                  <a:pt x="591945" y="-22893"/>
                  <a:pt x="617005" y="31700"/>
                </a:cubicBezTo>
                <a:cubicBezTo>
                  <a:pt x="642065" y="86293"/>
                  <a:pt x="669922" y="489239"/>
                  <a:pt x="621713" y="535349"/>
                </a:cubicBezTo>
                <a:cubicBezTo>
                  <a:pt x="573504" y="581459"/>
                  <a:pt x="32838" y="579874"/>
                  <a:pt x="12537" y="497972"/>
                </a:cubicBezTo>
                <a:cubicBezTo>
                  <a:pt x="992" y="378148"/>
                  <a:pt x="-4426" y="189998"/>
                  <a:pt x="4334" y="81348"/>
                </a:cubicBezTo>
              </a:path>
            </a:pathLst>
          </a:custGeom>
          <a:noFill/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600">
              <a:solidFill>
                <a:schemeClr val="tx1"/>
              </a:solidFill>
              <a:latin typeface="Arial"/>
              <a:ea typeface="微软雅黑"/>
              <a:sym typeface="Arial"/>
            </a:endParaRPr>
          </a:p>
        </p:txBody>
      </p:sp>
      <p:sp>
        <p:nvSpPr>
          <p:cNvPr id="29" name="PA_文本框 22"/>
          <p:cNvSpPr txBox="1"/>
          <p:nvPr>
            <p:custDataLst>
              <p:tags r:id="rId6"/>
            </p:custDataLst>
          </p:nvPr>
        </p:nvSpPr>
        <p:spPr>
          <a:xfrm>
            <a:off x="1272024" y="4214615"/>
            <a:ext cx="3129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微软雅黑"/>
                <a:cs typeface="落落补 汤圆" pitchFamily="2" charset="-128"/>
                <a:sym typeface="Arial"/>
              </a:rPr>
              <a:t>3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ea typeface="微软雅黑"/>
              <a:cs typeface="落落补 汤圆" pitchFamily="2" charset="-128"/>
              <a:sym typeface="Arial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15604" y="404851"/>
            <a:ext cx="7882416" cy="99497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15604" y="2385509"/>
            <a:ext cx="7337794" cy="81668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38102" y="3988516"/>
            <a:ext cx="5860868" cy="882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245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33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1" grpId="0" animBg="1"/>
      <p:bldP spid="22" grpId="0" animBg="1" autoUpdateAnimBg="0"/>
      <p:bldP spid="23" grpId="0"/>
      <p:bldP spid="28" grpId="0" animBg="1" autoUpdateAnimBg="0"/>
      <p:bldP spid="2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文本框 415"/>
          <p:cNvSpPr txBox="1"/>
          <p:nvPr/>
        </p:nvSpPr>
        <p:spPr>
          <a:xfrm>
            <a:off x="282804" y="320511"/>
            <a:ext cx="3242170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300" dirty="0" smtClean="0">
                <a:latin typeface="Arial"/>
                <a:ea typeface="微软雅黑"/>
                <a:cs typeface="方正苏新诗柳楷简体-yolan" panose="02000000000000000000" pitchFamily="2" charset="-122"/>
                <a:sym typeface="Arial"/>
              </a:rPr>
              <a:t>Variable </a:t>
            </a:r>
            <a:r>
              <a:rPr lang="en-US" altLang="zh-CN" sz="2300" dirty="0" err="1">
                <a:latin typeface="Arial"/>
                <a:ea typeface="微软雅黑"/>
                <a:cs typeface="方正苏新诗柳楷简体-yolan" panose="02000000000000000000" pitchFamily="2" charset="-122"/>
                <a:sym typeface="Arial"/>
              </a:rPr>
              <a:t>E</a:t>
            </a:r>
            <a:r>
              <a:rPr lang="en-US" altLang="zh-CN" sz="2300" dirty="0" err="1" smtClean="0">
                <a:latin typeface="Arial"/>
                <a:ea typeface="微软雅黑"/>
                <a:cs typeface="方正苏新诗柳楷简体-yolan" panose="02000000000000000000" pitchFamily="2" charset="-122"/>
                <a:sym typeface="Arial"/>
              </a:rPr>
              <a:t>limination,VE</a:t>
            </a:r>
            <a:endParaRPr lang="zh-CN" altLang="en-US" sz="2300" kern="1200" dirty="0">
              <a:solidFill>
                <a:schemeClr val="tx1"/>
              </a:solidFill>
              <a:latin typeface="Arial"/>
              <a:ea typeface="微软雅黑"/>
              <a:cs typeface="方正苏新诗柳楷简体-yolan" panose="02000000000000000000" pitchFamily="2" charset="-122"/>
              <a:sym typeface="Arial"/>
            </a:endParaRPr>
          </a:p>
        </p:txBody>
      </p:sp>
      <p:grpSp>
        <p:nvGrpSpPr>
          <p:cNvPr id="417" name="组合 416"/>
          <p:cNvGrpSpPr/>
          <p:nvPr/>
        </p:nvGrpSpPr>
        <p:grpSpPr>
          <a:xfrm>
            <a:off x="3543759" y="266849"/>
            <a:ext cx="636853" cy="393183"/>
            <a:chOff x="3610120" y="261689"/>
            <a:chExt cx="636853" cy="393183"/>
          </a:xfrm>
        </p:grpSpPr>
        <p:pic>
          <p:nvPicPr>
            <p:cNvPr id="418" name="图片 417"/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409115">
              <a:off x="3830226" y="261689"/>
              <a:ext cx="416747" cy="246260"/>
            </a:xfrm>
            <a:prstGeom prst="rect">
              <a:avLst/>
            </a:prstGeom>
          </p:spPr>
        </p:pic>
        <p:sp>
          <p:nvSpPr>
            <p:cNvPr id="419" name="Freeform 249"/>
            <p:cNvSpPr>
              <a:spLocks noEditPoints="1"/>
            </p:cNvSpPr>
            <p:nvPr userDrawn="1"/>
          </p:nvSpPr>
          <p:spPr bwMode="auto">
            <a:xfrm rot="2431720" flipH="1">
              <a:off x="3610120" y="366070"/>
              <a:ext cx="211706" cy="288802"/>
            </a:xfrm>
            <a:custGeom>
              <a:avLst/>
              <a:gdLst>
                <a:gd name="T0" fmla="*/ 82 w 239"/>
                <a:gd name="T1" fmla="*/ 301 h 301"/>
                <a:gd name="T2" fmla="*/ 64 w 239"/>
                <a:gd name="T3" fmla="*/ 298 h 301"/>
                <a:gd name="T4" fmla="*/ 8 w 239"/>
                <a:gd name="T5" fmla="*/ 212 h 301"/>
                <a:gd name="T6" fmla="*/ 100 w 239"/>
                <a:gd name="T7" fmla="*/ 162 h 301"/>
                <a:gd name="T8" fmla="*/ 153 w 239"/>
                <a:gd name="T9" fmla="*/ 182 h 301"/>
                <a:gd name="T10" fmla="*/ 44 w 239"/>
                <a:gd name="T11" fmla="*/ 17 h 301"/>
                <a:gd name="T12" fmla="*/ 53 w 239"/>
                <a:gd name="T13" fmla="*/ 47 h 301"/>
                <a:gd name="T14" fmla="*/ 51 w 239"/>
                <a:gd name="T15" fmla="*/ 52 h 301"/>
                <a:gd name="T16" fmla="*/ 46 w 239"/>
                <a:gd name="T17" fmla="*/ 50 h 301"/>
                <a:gd name="T18" fmla="*/ 34 w 239"/>
                <a:gd name="T19" fmla="*/ 11 h 301"/>
                <a:gd name="T20" fmla="*/ 33 w 239"/>
                <a:gd name="T21" fmla="*/ 8 h 301"/>
                <a:gd name="T22" fmla="*/ 34 w 239"/>
                <a:gd name="T23" fmla="*/ 3 h 301"/>
                <a:gd name="T24" fmla="*/ 36 w 239"/>
                <a:gd name="T25" fmla="*/ 3 h 301"/>
                <a:gd name="T26" fmla="*/ 44 w 239"/>
                <a:gd name="T27" fmla="*/ 0 h 301"/>
                <a:gd name="T28" fmla="*/ 81 w 239"/>
                <a:gd name="T29" fmla="*/ 6 h 301"/>
                <a:gd name="T30" fmla="*/ 80 w 239"/>
                <a:gd name="T31" fmla="*/ 14 h 301"/>
                <a:gd name="T32" fmla="*/ 47 w 239"/>
                <a:gd name="T33" fmla="*/ 9 h 301"/>
                <a:gd name="T34" fmla="*/ 161 w 239"/>
                <a:gd name="T35" fmla="*/ 187 h 301"/>
                <a:gd name="T36" fmla="*/ 239 w 239"/>
                <a:gd name="T37" fmla="*/ 288 h 301"/>
                <a:gd name="T38" fmla="*/ 236 w 239"/>
                <a:gd name="T39" fmla="*/ 293 h 301"/>
                <a:gd name="T40" fmla="*/ 231 w 239"/>
                <a:gd name="T41" fmla="*/ 291 h 301"/>
                <a:gd name="T42" fmla="*/ 161 w 239"/>
                <a:gd name="T43" fmla="*/ 197 h 301"/>
                <a:gd name="T44" fmla="*/ 149 w 239"/>
                <a:gd name="T45" fmla="*/ 252 h 301"/>
                <a:gd name="T46" fmla="*/ 82 w 239"/>
                <a:gd name="T47" fmla="*/ 301 h 301"/>
                <a:gd name="T48" fmla="*/ 79 w 239"/>
                <a:gd name="T49" fmla="*/ 168 h 301"/>
                <a:gd name="T50" fmla="*/ 16 w 239"/>
                <a:gd name="T51" fmla="*/ 214 h 301"/>
                <a:gd name="T52" fmla="*/ 66 w 239"/>
                <a:gd name="T53" fmla="*/ 291 h 301"/>
                <a:gd name="T54" fmla="*/ 141 w 239"/>
                <a:gd name="T55" fmla="*/ 249 h 301"/>
                <a:gd name="T56" fmla="*/ 153 w 239"/>
                <a:gd name="T57" fmla="*/ 191 h 301"/>
                <a:gd name="T58" fmla="*/ 99 w 239"/>
                <a:gd name="T59" fmla="*/ 170 h 301"/>
                <a:gd name="T60" fmla="*/ 79 w 239"/>
                <a:gd name="T61" fmla="*/ 168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39" h="301">
                  <a:moveTo>
                    <a:pt x="82" y="301"/>
                  </a:moveTo>
                  <a:cubicBezTo>
                    <a:pt x="76" y="301"/>
                    <a:pt x="70" y="300"/>
                    <a:pt x="64" y="298"/>
                  </a:cubicBezTo>
                  <a:cubicBezTo>
                    <a:pt x="17" y="285"/>
                    <a:pt x="0" y="245"/>
                    <a:pt x="8" y="212"/>
                  </a:cubicBezTo>
                  <a:cubicBezTo>
                    <a:pt x="15" y="180"/>
                    <a:pt x="47" y="152"/>
                    <a:pt x="100" y="162"/>
                  </a:cubicBezTo>
                  <a:cubicBezTo>
                    <a:pt x="120" y="165"/>
                    <a:pt x="137" y="173"/>
                    <a:pt x="153" y="182"/>
                  </a:cubicBezTo>
                  <a:cubicBezTo>
                    <a:pt x="148" y="130"/>
                    <a:pt x="116" y="69"/>
                    <a:pt x="44" y="17"/>
                  </a:cubicBezTo>
                  <a:cubicBezTo>
                    <a:pt x="53" y="47"/>
                    <a:pt x="53" y="47"/>
                    <a:pt x="53" y="47"/>
                  </a:cubicBezTo>
                  <a:cubicBezTo>
                    <a:pt x="54" y="49"/>
                    <a:pt x="53" y="51"/>
                    <a:pt x="51" y="52"/>
                  </a:cubicBezTo>
                  <a:cubicBezTo>
                    <a:pt x="49" y="53"/>
                    <a:pt x="46" y="52"/>
                    <a:pt x="46" y="50"/>
                  </a:cubicBezTo>
                  <a:cubicBezTo>
                    <a:pt x="41" y="41"/>
                    <a:pt x="33" y="22"/>
                    <a:pt x="34" y="11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2" y="6"/>
                    <a:pt x="33" y="4"/>
                    <a:pt x="34" y="3"/>
                  </a:cubicBezTo>
                  <a:cubicBezTo>
                    <a:pt x="35" y="3"/>
                    <a:pt x="35" y="3"/>
                    <a:pt x="36" y="3"/>
                  </a:cubicBezTo>
                  <a:cubicBezTo>
                    <a:pt x="37" y="1"/>
                    <a:pt x="40" y="0"/>
                    <a:pt x="44" y="0"/>
                  </a:cubicBezTo>
                  <a:cubicBezTo>
                    <a:pt x="59" y="3"/>
                    <a:pt x="81" y="6"/>
                    <a:pt x="81" y="6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62" y="11"/>
                    <a:pt x="47" y="9"/>
                  </a:cubicBezTo>
                  <a:cubicBezTo>
                    <a:pt x="125" y="66"/>
                    <a:pt x="158" y="131"/>
                    <a:pt x="161" y="187"/>
                  </a:cubicBezTo>
                  <a:cubicBezTo>
                    <a:pt x="217" y="225"/>
                    <a:pt x="238" y="287"/>
                    <a:pt x="239" y="288"/>
                  </a:cubicBezTo>
                  <a:cubicBezTo>
                    <a:pt x="239" y="290"/>
                    <a:pt x="238" y="293"/>
                    <a:pt x="236" y="293"/>
                  </a:cubicBezTo>
                  <a:cubicBezTo>
                    <a:pt x="234" y="294"/>
                    <a:pt x="232" y="293"/>
                    <a:pt x="231" y="291"/>
                  </a:cubicBezTo>
                  <a:cubicBezTo>
                    <a:pt x="231" y="290"/>
                    <a:pt x="211" y="233"/>
                    <a:pt x="161" y="197"/>
                  </a:cubicBezTo>
                  <a:cubicBezTo>
                    <a:pt x="161" y="217"/>
                    <a:pt x="156" y="236"/>
                    <a:pt x="149" y="252"/>
                  </a:cubicBezTo>
                  <a:cubicBezTo>
                    <a:pt x="134" y="283"/>
                    <a:pt x="109" y="301"/>
                    <a:pt x="82" y="301"/>
                  </a:cubicBezTo>
                  <a:close/>
                  <a:moveTo>
                    <a:pt x="79" y="168"/>
                  </a:moveTo>
                  <a:cubicBezTo>
                    <a:pt x="43" y="168"/>
                    <a:pt x="21" y="189"/>
                    <a:pt x="16" y="214"/>
                  </a:cubicBezTo>
                  <a:cubicBezTo>
                    <a:pt x="9" y="243"/>
                    <a:pt x="24" y="279"/>
                    <a:pt x="66" y="291"/>
                  </a:cubicBezTo>
                  <a:cubicBezTo>
                    <a:pt x="96" y="299"/>
                    <a:pt x="125" y="283"/>
                    <a:pt x="141" y="249"/>
                  </a:cubicBezTo>
                  <a:cubicBezTo>
                    <a:pt x="149" y="232"/>
                    <a:pt x="154" y="212"/>
                    <a:pt x="153" y="191"/>
                  </a:cubicBezTo>
                  <a:cubicBezTo>
                    <a:pt x="138" y="181"/>
                    <a:pt x="120" y="174"/>
                    <a:pt x="99" y="170"/>
                  </a:cubicBezTo>
                  <a:cubicBezTo>
                    <a:pt x="92" y="168"/>
                    <a:pt x="85" y="168"/>
                    <a:pt x="79" y="168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latin typeface="Arial"/>
                <a:ea typeface="微软雅黑"/>
                <a:sym typeface="Arial"/>
              </a:endParaRPr>
            </a:p>
          </p:txBody>
        </p:sp>
      </p:grpSp>
      <p:sp>
        <p:nvSpPr>
          <p:cNvPr id="411" name="流程图: 接点 410">
            <a:extLst>
              <a:ext uri="{FF2B5EF4-FFF2-40B4-BE49-F238E27FC236}">
                <a16:creationId xmlns:a16="http://schemas.microsoft.com/office/drawing/2014/main" id="{B84FBBA5-0E68-4B50-BFB3-160D965E8AFC}"/>
              </a:ext>
            </a:extLst>
          </p:cNvPr>
          <p:cNvSpPr/>
          <p:nvPr/>
        </p:nvSpPr>
        <p:spPr>
          <a:xfrm>
            <a:off x="477299" y="1750116"/>
            <a:ext cx="336550" cy="33655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a</a:t>
            </a:r>
            <a:endParaRPr lang="zh-CN" altLang="en-US" dirty="0"/>
          </a:p>
        </p:txBody>
      </p:sp>
      <p:sp>
        <p:nvSpPr>
          <p:cNvPr id="412" name="流程图: 接点 411">
            <a:extLst>
              <a:ext uri="{FF2B5EF4-FFF2-40B4-BE49-F238E27FC236}">
                <a16:creationId xmlns:a16="http://schemas.microsoft.com/office/drawing/2014/main" id="{90148D0D-5772-48C6-A4A2-1DE8FFB7EF0F}"/>
              </a:ext>
            </a:extLst>
          </p:cNvPr>
          <p:cNvSpPr/>
          <p:nvPr/>
        </p:nvSpPr>
        <p:spPr>
          <a:xfrm>
            <a:off x="1164021" y="1750116"/>
            <a:ext cx="336550" cy="33655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b</a:t>
            </a:r>
            <a:endParaRPr lang="zh-CN" altLang="en-US" dirty="0"/>
          </a:p>
        </p:txBody>
      </p:sp>
      <p:sp>
        <p:nvSpPr>
          <p:cNvPr id="414" name="流程图: 接点 413">
            <a:extLst>
              <a:ext uri="{FF2B5EF4-FFF2-40B4-BE49-F238E27FC236}">
                <a16:creationId xmlns:a16="http://schemas.microsoft.com/office/drawing/2014/main" id="{FDED6A04-9945-4E48-85AB-9739D5E737AD}"/>
              </a:ext>
            </a:extLst>
          </p:cNvPr>
          <p:cNvSpPr/>
          <p:nvPr/>
        </p:nvSpPr>
        <p:spPr>
          <a:xfrm>
            <a:off x="1903889" y="1750116"/>
            <a:ext cx="336550" cy="33655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</a:t>
            </a:r>
            <a:endParaRPr lang="zh-CN" altLang="en-US" dirty="0"/>
          </a:p>
        </p:txBody>
      </p:sp>
      <p:cxnSp>
        <p:nvCxnSpPr>
          <p:cNvPr id="415" name="直接箭头连接符 414">
            <a:extLst>
              <a:ext uri="{FF2B5EF4-FFF2-40B4-BE49-F238E27FC236}">
                <a16:creationId xmlns:a16="http://schemas.microsoft.com/office/drawing/2014/main" id="{250FFD47-536D-4AEF-9358-8D442F38D639}"/>
              </a:ext>
            </a:extLst>
          </p:cNvPr>
          <p:cNvCxnSpPr>
            <a:stCxn id="411" idx="6"/>
            <a:endCxn id="412" idx="2"/>
          </p:cNvCxnSpPr>
          <p:nvPr/>
        </p:nvCxnSpPr>
        <p:spPr>
          <a:xfrm>
            <a:off x="813849" y="1918391"/>
            <a:ext cx="3501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20" name="直接箭头连接符 419">
            <a:extLst>
              <a:ext uri="{FF2B5EF4-FFF2-40B4-BE49-F238E27FC236}">
                <a16:creationId xmlns:a16="http://schemas.microsoft.com/office/drawing/2014/main" id="{21F18841-7EB2-4893-B5C2-85EADAE10EBF}"/>
              </a:ext>
            </a:extLst>
          </p:cNvPr>
          <p:cNvCxnSpPr>
            <a:stCxn id="412" idx="6"/>
            <a:endCxn id="414" idx="2"/>
          </p:cNvCxnSpPr>
          <p:nvPr/>
        </p:nvCxnSpPr>
        <p:spPr>
          <a:xfrm>
            <a:off x="1500571" y="1918391"/>
            <a:ext cx="4033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21" name="直接箭头连接符 420">
            <a:extLst>
              <a:ext uri="{FF2B5EF4-FFF2-40B4-BE49-F238E27FC236}">
                <a16:creationId xmlns:a16="http://schemas.microsoft.com/office/drawing/2014/main" id="{21F18841-7EB2-4893-B5C2-85EADAE10EBF}"/>
              </a:ext>
            </a:extLst>
          </p:cNvPr>
          <p:cNvCxnSpPr/>
          <p:nvPr/>
        </p:nvCxnSpPr>
        <p:spPr>
          <a:xfrm>
            <a:off x="2240439" y="1918391"/>
            <a:ext cx="4033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23" name="流程图: 接点 422">
            <a:extLst>
              <a:ext uri="{FF2B5EF4-FFF2-40B4-BE49-F238E27FC236}">
                <a16:creationId xmlns:a16="http://schemas.microsoft.com/office/drawing/2014/main" id="{FDED6A04-9945-4E48-85AB-9739D5E737AD}"/>
              </a:ext>
            </a:extLst>
          </p:cNvPr>
          <p:cNvSpPr/>
          <p:nvPr/>
        </p:nvSpPr>
        <p:spPr>
          <a:xfrm>
            <a:off x="2643757" y="1735113"/>
            <a:ext cx="336550" cy="33655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d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2667401" y="126127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?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7687" y="2711824"/>
            <a:ext cx="3505504" cy="71634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1846" y="-834"/>
            <a:ext cx="48193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032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文本框 415"/>
          <p:cNvSpPr txBox="1"/>
          <p:nvPr/>
        </p:nvSpPr>
        <p:spPr>
          <a:xfrm>
            <a:off x="282804" y="320511"/>
            <a:ext cx="3066865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300" kern="1200" dirty="0" smtClean="0">
                <a:solidFill>
                  <a:schemeClr val="tx1"/>
                </a:solidFill>
                <a:latin typeface="Arial"/>
                <a:ea typeface="微软雅黑"/>
                <a:cs typeface="方正苏新诗柳楷简体-yolan" panose="02000000000000000000" pitchFamily="2" charset="-122"/>
                <a:sym typeface="Arial"/>
              </a:rPr>
              <a:t>Belief </a:t>
            </a:r>
            <a:r>
              <a:rPr lang="en-US" altLang="zh-CN" sz="2300" kern="1200" dirty="0" err="1" smtClean="0">
                <a:solidFill>
                  <a:schemeClr val="tx1"/>
                </a:solidFill>
                <a:latin typeface="Arial"/>
                <a:ea typeface="微软雅黑"/>
                <a:cs typeface="方正苏新诗柳楷简体-yolan" panose="02000000000000000000" pitchFamily="2" charset="-122"/>
                <a:sym typeface="Arial"/>
              </a:rPr>
              <a:t>Propagation,BP</a:t>
            </a:r>
            <a:endParaRPr lang="zh-CN" altLang="en-US" sz="2300" kern="1200" dirty="0">
              <a:solidFill>
                <a:schemeClr val="tx1"/>
              </a:solidFill>
              <a:latin typeface="Arial"/>
              <a:ea typeface="微软雅黑"/>
              <a:cs typeface="方正苏新诗柳楷简体-yolan" panose="02000000000000000000" pitchFamily="2" charset="-122"/>
              <a:sym typeface="Arial"/>
            </a:endParaRPr>
          </a:p>
        </p:txBody>
      </p:sp>
      <p:grpSp>
        <p:nvGrpSpPr>
          <p:cNvPr id="417" name="组合 416"/>
          <p:cNvGrpSpPr/>
          <p:nvPr/>
        </p:nvGrpSpPr>
        <p:grpSpPr>
          <a:xfrm>
            <a:off x="3543759" y="266849"/>
            <a:ext cx="636853" cy="393183"/>
            <a:chOff x="3610120" y="261689"/>
            <a:chExt cx="636853" cy="393183"/>
          </a:xfrm>
        </p:grpSpPr>
        <p:pic>
          <p:nvPicPr>
            <p:cNvPr id="418" name="图片 417"/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409115">
              <a:off x="3830226" y="261689"/>
              <a:ext cx="416747" cy="246260"/>
            </a:xfrm>
            <a:prstGeom prst="rect">
              <a:avLst/>
            </a:prstGeom>
          </p:spPr>
        </p:pic>
        <p:sp>
          <p:nvSpPr>
            <p:cNvPr id="419" name="Freeform 249"/>
            <p:cNvSpPr>
              <a:spLocks noEditPoints="1"/>
            </p:cNvSpPr>
            <p:nvPr userDrawn="1"/>
          </p:nvSpPr>
          <p:spPr bwMode="auto">
            <a:xfrm rot="2431720" flipH="1">
              <a:off x="3610120" y="366070"/>
              <a:ext cx="211706" cy="288802"/>
            </a:xfrm>
            <a:custGeom>
              <a:avLst/>
              <a:gdLst>
                <a:gd name="T0" fmla="*/ 82 w 239"/>
                <a:gd name="T1" fmla="*/ 301 h 301"/>
                <a:gd name="T2" fmla="*/ 64 w 239"/>
                <a:gd name="T3" fmla="*/ 298 h 301"/>
                <a:gd name="T4" fmla="*/ 8 w 239"/>
                <a:gd name="T5" fmla="*/ 212 h 301"/>
                <a:gd name="T6" fmla="*/ 100 w 239"/>
                <a:gd name="T7" fmla="*/ 162 h 301"/>
                <a:gd name="T8" fmla="*/ 153 w 239"/>
                <a:gd name="T9" fmla="*/ 182 h 301"/>
                <a:gd name="T10" fmla="*/ 44 w 239"/>
                <a:gd name="T11" fmla="*/ 17 h 301"/>
                <a:gd name="T12" fmla="*/ 53 w 239"/>
                <a:gd name="T13" fmla="*/ 47 h 301"/>
                <a:gd name="T14" fmla="*/ 51 w 239"/>
                <a:gd name="T15" fmla="*/ 52 h 301"/>
                <a:gd name="T16" fmla="*/ 46 w 239"/>
                <a:gd name="T17" fmla="*/ 50 h 301"/>
                <a:gd name="T18" fmla="*/ 34 w 239"/>
                <a:gd name="T19" fmla="*/ 11 h 301"/>
                <a:gd name="T20" fmla="*/ 33 w 239"/>
                <a:gd name="T21" fmla="*/ 8 h 301"/>
                <a:gd name="T22" fmla="*/ 34 w 239"/>
                <a:gd name="T23" fmla="*/ 3 h 301"/>
                <a:gd name="T24" fmla="*/ 36 w 239"/>
                <a:gd name="T25" fmla="*/ 3 h 301"/>
                <a:gd name="T26" fmla="*/ 44 w 239"/>
                <a:gd name="T27" fmla="*/ 0 h 301"/>
                <a:gd name="T28" fmla="*/ 81 w 239"/>
                <a:gd name="T29" fmla="*/ 6 h 301"/>
                <a:gd name="T30" fmla="*/ 80 w 239"/>
                <a:gd name="T31" fmla="*/ 14 h 301"/>
                <a:gd name="T32" fmla="*/ 47 w 239"/>
                <a:gd name="T33" fmla="*/ 9 h 301"/>
                <a:gd name="T34" fmla="*/ 161 w 239"/>
                <a:gd name="T35" fmla="*/ 187 h 301"/>
                <a:gd name="T36" fmla="*/ 239 w 239"/>
                <a:gd name="T37" fmla="*/ 288 h 301"/>
                <a:gd name="T38" fmla="*/ 236 w 239"/>
                <a:gd name="T39" fmla="*/ 293 h 301"/>
                <a:gd name="T40" fmla="*/ 231 w 239"/>
                <a:gd name="T41" fmla="*/ 291 h 301"/>
                <a:gd name="T42" fmla="*/ 161 w 239"/>
                <a:gd name="T43" fmla="*/ 197 h 301"/>
                <a:gd name="T44" fmla="*/ 149 w 239"/>
                <a:gd name="T45" fmla="*/ 252 h 301"/>
                <a:gd name="T46" fmla="*/ 82 w 239"/>
                <a:gd name="T47" fmla="*/ 301 h 301"/>
                <a:gd name="T48" fmla="*/ 79 w 239"/>
                <a:gd name="T49" fmla="*/ 168 h 301"/>
                <a:gd name="T50" fmla="*/ 16 w 239"/>
                <a:gd name="T51" fmla="*/ 214 h 301"/>
                <a:gd name="T52" fmla="*/ 66 w 239"/>
                <a:gd name="T53" fmla="*/ 291 h 301"/>
                <a:gd name="T54" fmla="*/ 141 w 239"/>
                <a:gd name="T55" fmla="*/ 249 h 301"/>
                <a:gd name="T56" fmla="*/ 153 w 239"/>
                <a:gd name="T57" fmla="*/ 191 h 301"/>
                <a:gd name="T58" fmla="*/ 99 w 239"/>
                <a:gd name="T59" fmla="*/ 170 h 301"/>
                <a:gd name="T60" fmla="*/ 79 w 239"/>
                <a:gd name="T61" fmla="*/ 168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39" h="301">
                  <a:moveTo>
                    <a:pt x="82" y="301"/>
                  </a:moveTo>
                  <a:cubicBezTo>
                    <a:pt x="76" y="301"/>
                    <a:pt x="70" y="300"/>
                    <a:pt x="64" y="298"/>
                  </a:cubicBezTo>
                  <a:cubicBezTo>
                    <a:pt x="17" y="285"/>
                    <a:pt x="0" y="245"/>
                    <a:pt x="8" y="212"/>
                  </a:cubicBezTo>
                  <a:cubicBezTo>
                    <a:pt x="15" y="180"/>
                    <a:pt x="47" y="152"/>
                    <a:pt x="100" y="162"/>
                  </a:cubicBezTo>
                  <a:cubicBezTo>
                    <a:pt x="120" y="165"/>
                    <a:pt x="137" y="173"/>
                    <a:pt x="153" y="182"/>
                  </a:cubicBezTo>
                  <a:cubicBezTo>
                    <a:pt x="148" y="130"/>
                    <a:pt x="116" y="69"/>
                    <a:pt x="44" y="17"/>
                  </a:cubicBezTo>
                  <a:cubicBezTo>
                    <a:pt x="53" y="47"/>
                    <a:pt x="53" y="47"/>
                    <a:pt x="53" y="47"/>
                  </a:cubicBezTo>
                  <a:cubicBezTo>
                    <a:pt x="54" y="49"/>
                    <a:pt x="53" y="51"/>
                    <a:pt x="51" y="52"/>
                  </a:cubicBezTo>
                  <a:cubicBezTo>
                    <a:pt x="49" y="53"/>
                    <a:pt x="46" y="52"/>
                    <a:pt x="46" y="50"/>
                  </a:cubicBezTo>
                  <a:cubicBezTo>
                    <a:pt x="41" y="41"/>
                    <a:pt x="33" y="22"/>
                    <a:pt x="34" y="11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2" y="6"/>
                    <a:pt x="33" y="4"/>
                    <a:pt x="34" y="3"/>
                  </a:cubicBezTo>
                  <a:cubicBezTo>
                    <a:pt x="35" y="3"/>
                    <a:pt x="35" y="3"/>
                    <a:pt x="36" y="3"/>
                  </a:cubicBezTo>
                  <a:cubicBezTo>
                    <a:pt x="37" y="1"/>
                    <a:pt x="40" y="0"/>
                    <a:pt x="44" y="0"/>
                  </a:cubicBezTo>
                  <a:cubicBezTo>
                    <a:pt x="59" y="3"/>
                    <a:pt x="81" y="6"/>
                    <a:pt x="81" y="6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62" y="11"/>
                    <a:pt x="47" y="9"/>
                  </a:cubicBezTo>
                  <a:cubicBezTo>
                    <a:pt x="125" y="66"/>
                    <a:pt x="158" y="131"/>
                    <a:pt x="161" y="187"/>
                  </a:cubicBezTo>
                  <a:cubicBezTo>
                    <a:pt x="217" y="225"/>
                    <a:pt x="238" y="287"/>
                    <a:pt x="239" y="288"/>
                  </a:cubicBezTo>
                  <a:cubicBezTo>
                    <a:pt x="239" y="290"/>
                    <a:pt x="238" y="293"/>
                    <a:pt x="236" y="293"/>
                  </a:cubicBezTo>
                  <a:cubicBezTo>
                    <a:pt x="234" y="294"/>
                    <a:pt x="232" y="293"/>
                    <a:pt x="231" y="291"/>
                  </a:cubicBezTo>
                  <a:cubicBezTo>
                    <a:pt x="231" y="290"/>
                    <a:pt x="211" y="233"/>
                    <a:pt x="161" y="197"/>
                  </a:cubicBezTo>
                  <a:cubicBezTo>
                    <a:pt x="161" y="217"/>
                    <a:pt x="156" y="236"/>
                    <a:pt x="149" y="252"/>
                  </a:cubicBezTo>
                  <a:cubicBezTo>
                    <a:pt x="134" y="283"/>
                    <a:pt x="109" y="301"/>
                    <a:pt x="82" y="301"/>
                  </a:cubicBezTo>
                  <a:close/>
                  <a:moveTo>
                    <a:pt x="79" y="168"/>
                  </a:moveTo>
                  <a:cubicBezTo>
                    <a:pt x="43" y="168"/>
                    <a:pt x="21" y="189"/>
                    <a:pt x="16" y="214"/>
                  </a:cubicBezTo>
                  <a:cubicBezTo>
                    <a:pt x="9" y="243"/>
                    <a:pt x="24" y="279"/>
                    <a:pt x="66" y="291"/>
                  </a:cubicBezTo>
                  <a:cubicBezTo>
                    <a:pt x="96" y="299"/>
                    <a:pt x="125" y="283"/>
                    <a:pt x="141" y="249"/>
                  </a:cubicBezTo>
                  <a:cubicBezTo>
                    <a:pt x="149" y="232"/>
                    <a:pt x="154" y="212"/>
                    <a:pt x="153" y="191"/>
                  </a:cubicBezTo>
                  <a:cubicBezTo>
                    <a:pt x="138" y="181"/>
                    <a:pt x="120" y="174"/>
                    <a:pt x="99" y="170"/>
                  </a:cubicBezTo>
                  <a:cubicBezTo>
                    <a:pt x="92" y="168"/>
                    <a:pt x="85" y="168"/>
                    <a:pt x="79" y="168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latin typeface="Arial"/>
                <a:ea typeface="微软雅黑"/>
                <a:sym typeface="Arial"/>
              </a:endParaRP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2804" y="1084216"/>
            <a:ext cx="4660318" cy="1162596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2804" y="2564241"/>
            <a:ext cx="9769856" cy="827954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4808" y="3800837"/>
            <a:ext cx="9156628" cy="666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85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文本框 415"/>
          <p:cNvSpPr txBox="1"/>
          <p:nvPr/>
        </p:nvSpPr>
        <p:spPr>
          <a:xfrm>
            <a:off x="282804" y="320511"/>
            <a:ext cx="3066865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300" kern="1200" dirty="0" smtClean="0">
                <a:solidFill>
                  <a:schemeClr val="tx1"/>
                </a:solidFill>
                <a:latin typeface="Arial"/>
                <a:ea typeface="微软雅黑"/>
                <a:cs typeface="方正苏新诗柳楷简体-yolan" panose="02000000000000000000" pitchFamily="2" charset="-122"/>
                <a:sym typeface="Arial"/>
              </a:rPr>
              <a:t>Belief </a:t>
            </a:r>
            <a:r>
              <a:rPr lang="en-US" altLang="zh-CN" sz="2300" kern="1200" dirty="0" err="1" smtClean="0">
                <a:solidFill>
                  <a:schemeClr val="tx1"/>
                </a:solidFill>
                <a:latin typeface="Arial"/>
                <a:ea typeface="微软雅黑"/>
                <a:cs typeface="方正苏新诗柳楷简体-yolan" panose="02000000000000000000" pitchFamily="2" charset="-122"/>
                <a:sym typeface="Arial"/>
              </a:rPr>
              <a:t>Propagation,BP</a:t>
            </a:r>
            <a:endParaRPr lang="zh-CN" altLang="en-US" sz="2300" kern="1200" dirty="0">
              <a:solidFill>
                <a:schemeClr val="tx1"/>
              </a:solidFill>
              <a:latin typeface="Arial"/>
              <a:ea typeface="微软雅黑"/>
              <a:cs typeface="方正苏新诗柳楷简体-yolan" panose="02000000000000000000" pitchFamily="2" charset="-122"/>
              <a:sym typeface="Arial"/>
            </a:endParaRPr>
          </a:p>
        </p:txBody>
      </p:sp>
      <p:grpSp>
        <p:nvGrpSpPr>
          <p:cNvPr id="417" name="组合 416"/>
          <p:cNvGrpSpPr/>
          <p:nvPr/>
        </p:nvGrpSpPr>
        <p:grpSpPr>
          <a:xfrm>
            <a:off x="3543759" y="266849"/>
            <a:ext cx="636853" cy="393183"/>
            <a:chOff x="3610120" y="261689"/>
            <a:chExt cx="636853" cy="393183"/>
          </a:xfrm>
        </p:grpSpPr>
        <p:pic>
          <p:nvPicPr>
            <p:cNvPr id="418" name="图片 417"/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409115">
              <a:off x="3830226" y="261689"/>
              <a:ext cx="416747" cy="246260"/>
            </a:xfrm>
            <a:prstGeom prst="rect">
              <a:avLst/>
            </a:prstGeom>
          </p:spPr>
        </p:pic>
        <p:sp>
          <p:nvSpPr>
            <p:cNvPr id="419" name="Freeform 249"/>
            <p:cNvSpPr>
              <a:spLocks noEditPoints="1"/>
            </p:cNvSpPr>
            <p:nvPr userDrawn="1"/>
          </p:nvSpPr>
          <p:spPr bwMode="auto">
            <a:xfrm rot="2431720" flipH="1">
              <a:off x="3610120" y="366070"/>
              <a:ext cx="211706" cy="288802"/>
            </a:xfrm>
            <a:custGeom>
              <a:avLst/>
              <a:gdLst>
                <a:gd name="T0" fmla="*/ 82 w 239"/>
                <a:gd name="T1" fmla="*/ 301 h 301"/>
                <a:gd name="T2" fmla="*/ 64 w 239"/>
                <a:gd name="T3" fmla="*/ 298 h 301"/>
                <a:gd name="T4" fmla="*/ 8 w 239"/>
                <a:gd name="T5" fmla="*/ 212 h 301"/>
                <a:gd name="T6" fmla="*/ 100 w 239"/>
                <a:gd name="T7" fmla="*/ 162 h 301"/>
                <a:gd name="T8" fmla="*/ 153 w 239"/>
                <a:gd name="T9" fmla="*/ 182 h 301"/>
                <a:gd name="T10" fmla="*/ 44 w 239"/>
                <a:gd name="T11" fmla="*/ 17 h 301"/>
                <a:gd name="T12" fmla="*/ 53 w 239"/>
                <a:gd name="T13" fmla="*/ 47 h 301"/>
                <a:gd name="T14" fmla="*/ 51 w 239"/>
                <a:gd name="T15" fmla="*/ 52 h 301"/>
                <a:gd name="T16" fmla="*/ 46 w 239"/>
                <a:gd name="T17" fmla="*/ 50 h 301"/>
                <a:gd name="T18" fmla="*/ 34 w 239"/>
                <a:gd name="T19" fmla="*/ 11 h 301"/>
                <a:gd name="T20" fmla="*/ 33 w 239"/>
                <a:gd name="T21" fmla="*/ 8 h 301"/>
                <a:gd name="T22" fmla="*/ 34 w 239"/>
                <a:gd name="T23" fmla="*/ 3 h 301"/>
                <a:gd name="T24" fmla="*/ 36 w 239"/>
                <a:gd name="T25" fmla="*/ 3 h 301"/>
                <a:gd name="T26" fmla="*/ 44 w 239"/>
                <a:gd name="T27" fmla="*/ 0 h 301"/>
                <a:gd name="T28" fmla="*/ 81 w 239"/>
                <a:gd name="T29" fmla="*/ 6 h 301"/>
                <a:gd name="T30" fmla="*/ 80 w 239"/>
                <a:gd name="T31" fmla="*/ 14 h 301"/>
                <a:gd name="T32" fmla="*/ 47 w 239"/>
                <a:gd name="T33" fmla="*/ 9 h 301"/>
                <a:gd name="T34" fmla="*/ 161 w 239"/>
                <a:gd name="T35" fmla="*/ 187 h 301"/>
                <a:gd name="T36" fmla="*/ 239 w 239"/>
                <a:gd name="T37" fmla="*/ 288 h 301"/>
                <a:gd name="T38" fmla="*/ 236 w 239"/>
                <a:gd name="T39" fmla="*/ 293 h 301"/>
                <a:gd name="T40" fmla="*/ 231 w 239"/>
                <a:gd name="T41" fmla="*/ 291 h 301"/>
                <a:gd name="T42" fmla="*/ 161 w 239"/>
                <a:gd name="T43" fmla="*/ 197 h 301"/>
                <a:gd name="T44" fmla="*/ 149 w 239"/>
                <a:gd name="T45" fmla="*/ 252 h 301"/>
                <a:gd name="T46" fmla="*/ 82 w 239"/>
                <a:gd name="T47" fmla="*/ 301 h 301"/>
                <a:gd name="T48" fmla="*/ 79 w 239"/>
                <a:gd name="T49" fmla="*/ 168 h 301"/>
                <a:gd name="T50" fmla="*/ 16 w 239"/>
                <a:gd name="T51" fmla="*/ 214 h 301"/>
                <a:gd name="T52" fmla="*/ 66 w 239"/>
                <a:gd name="T53" fmla="*/ 291 h 301"/>
                <a:gd name="T54" fmla="*/ 141 w 239"/>
                <a:gd name="T55" fmla="*/ 249 h 301"/>
                <a:gd name="T56" fmla="*/ 153 w 239"/>
                <a:gd name="T57" fmla="*/ 191 h 301"/>
                <a:gd name="T58" fmla="*/ 99 w 239"/>
                <a:gd name="T59" fmla="*/ 170 h 301"/>
                <a:gd name="T60" fmla="*/ 79 w 239"/>
                <a:gd name="T61" fmla="*/ 168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39" h="301">
                  <a:moveTo>
                    <a:pt x="82" y="301"/>
                  </a:moveTo>
                  <a:cubicBezTo>
                    <a:pt x="76" y="301"/>
                    <a:pt x="70" y="300"/>
                    <a:pt x="64" y="298"/>
                  </a:cubicBezTo>
                  <a:cubicBezTo>
                    <a:pt x="17" y="285"/>
                    <a:pt x="0" y="245"/>
                    <a:pt x="8" y="212"/>
                  </a:cubicBezTo>
                  <a:cubicBezTo>
                    <a:pt x="15" y="180"/>
                    <a:pt x="47" y="152"/>
                    <a:pt x="100" y="162"/>
                  </a:cubicBezTo>
                  <a:cubicBezTo>
                    <a:pt x="120" y="165"/>
                    <a:pt x="137" y="173"/>
                    <a:pt x="153" y="182"/>
                  </a:cubicBezTo>
                  <a:cubicBezTo>
                    <a:pt x="148" y="130"/>
                    <a:pt x="116" y="69"/>
                    <a:pt x="44" y="17"/>
                  </a:cubicBezTo>
                  <a:cubicBezTo>
                    <a:pt x="53" y="47"/>
                    <a:pt x="53" y="47"/>
                    <a:pt x="53" y="47"/>
                  </a:cubicBezTo>
                  <a:cubicBezTo>
                    <a:pt x="54" y="49"/>
                    <a:pt x="53" y="51"/>
                    <a:pt x="51" y="52"/>
                  </a:cubicBezTo>
                  <a:cubicBezTo>
                    <a:pt x="49" y="53"/>
                    <a:pt x="46" y="52"/>
                    <a:pt x="46" y="50"/>
                  </a:cubicBezTo>
                  <a:cubicBezTo>
                    <a:pt x="41" y="41"/>
                    <a:pt x="33" y="22"/>
                    <a:pt x="34" y="11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2" y="6"/>
                    <a:pt x="33" y="4"/>
                    <a:pt x="34" y="3"/>
                  </a:cubicBezTo>
                  <a:cubicBezTo>
                    <a:pt x="35" y="3"/>
                    <a:pt x="35" y="3"/>
                    <a:pt x="36" y="3"/>
                  </a:cubicBezTo>
                  <a:cubicBezTo>
                    <a:pt x="37" y="1"/>
                    <a:pt x="40" y="0"/>
                    <a:pt x="44" y="0"/>
                  </a:cubicBezTo>
                  <a:cubicBezTo>
                    <a:pt x="59" y="3"/>
                    <a:pt x="81" y="6"/>
                    <a:pt x="81" y="6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62" y="11"/>
                    <a:pt x="47" y="9"/>
                  </a:cubicBezTo>
                  <a:cubicBezTo>
                    <a:pt x="125" y="66"/>
                    <a:pt x="158" y="131"/>
                    <a:pt x="161" y="187"/>
                  </a:cubicBezTo>
                  <a:cubicBezTo>
                    <a:pt x="217" y="225"/>
                    <a:pt x="238" y="287"/>
                    <a:pt x="239" y="288"/>
                  </a:cubicBezTo>
                  <a:cubicBezTo>
                    <a:pt x="239" y="290"/>
                    <a:pt x="238" y="293"/>
                    <a:pt x="236" y="293"/>
                  </a:cubicBezTo>
                  <a:cubicBezTo>
                    <a:pt x="234" y="294"/>
                    <a:pt x="232" y="293"/>
                    <a:pt x="231" y="291"/>
                  </a:cubicBezTo>
                  <a:cubicBezTo>
                    <a:pt x="231" y="290"/>
                    <a:pt x="211" y="233"/>
                    <a:pt x="161" y="197"/>
                  </a:cubicBezTo>
                  <a:cubicBezTo>
                    <a:pt x="161" y="217"/>
                    <a:pt x="156" y="236"/>
                    <a:pt x="149" y="252"/>
                  </a:cubicBezTo>
                  <a:cubicBezTo>
                    <a:pt x="134" y="283"/>
                    <a:pt x="109" y="301"/>
                    <a:pt x="82" y="301"/>
                  </a:cubicBezTo>
                  <a:close/>
                  <a:moveTo>
                    <a:pt x="79" y="168"/>
                  </a:moveTo>
                  <a:cubicBezTo>
                    <a:pt x="43" y="168"/>
                    <a:pt x="21" y="189"/>
                    <a:pt x="16" y="214"/>
                  </a:cubicBezTo>
                  <a:cubicBezTo>
                    <a:pt x="9" y="243"/>
                    <a:pt x="24" y="279"/>
                    <a:pt x="66" y="291"/>
                  </a:cubicBezTo>
                  <a:cubicBezTo>
                    <a:pt x="96" y="299"/>
                    <a:pt x="125" y="283"/>
                    <a:pt x="141" y="249"/>
                  </a:cubicBezTo>
                  <a:cubicBezTo>
                    <a:pt x="149" y="232"/>
                    <a:pt x="154" y="212"/>
                    <a:pt x="153" y="191"/>
                  </a:cubicBezTo>
                  <a:cubicBezTo>
                    <a:pt x="138" y="181"/>
                    <a:pt x="120" y="174"/>
                    <a:pt x="99" y="170"/>
                  </a:cubicBezTo>
                  <a:cubicBezTo>
                    <a:pt x="92" y="168"/>
                    <a:pt x="85" y="168"/>
                    <a:pt x="79" y="168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latin typeface="Arial"/>
                <a:ea typeface="微软雅黑"/>
                <a:sym typeface="Arial"/>
              </a:endParaRPr>
            </a:p>
          </p:txBody>
        </p:sp>
      </p:grpSp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8262" y="4702846"/>
            <a:ext cx="4765958" cy="215555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811" y="931944"/>
            <a:ext cx="2703466" cy="34901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8262" y="0"/>
            <a:ext cx="4428696" cy="4703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170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文本框 415"/>
          <p:cNvSpPr txBox="1"/>
          <p:nvPr/>
        </p:nvSpPr>
        <p:spPr>
          <a:xfrm>
            <a:off x="282804" y="320511"/>
            <a:ext cx="1853392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300" dirty="0" smtClean="0">
                <a:latin typeface="Arial"/>
                <a:ea typeface="微软雅黑"/>
                <a:cs typeface="方正苏新诗柳楷简体-yolan" panose="02000000000000000000" pitchFamily="2" charset="-122"/>
                <a:sym typeface="Arial"/>
              </a:rPr>
              <a:t>Max-Product</a:t>
            </a:r>
            <a:endParaRPr lang="zh-CN" altLang="en-US" sz="2300" kern="1200" dirty="0">
              <a:solidFill>
                <a:schemeClr val="tx1"/>
              </a:solidFill>
              <a:latin typeface="Arial"/>
              <a:ea typeface="微软雅黑"/>
              <a:cs typeface="方正苏新诗柳楷简体-yolan" panose="02000000000000000000" pitchFamily="2" charset="-122"/>
              <a:sym typeface="Arial"/>
            </a:endParaRPr>
          </a:p>
        </p:txBody>
      </p:sp>
      <p:grpSp>
        <p:nvGrpSpPr>
          <p:cNvPr id="417" name="组合 416"/>
          <p:cNvGrpSpPr/>
          <p:nvPr/>
        </p:nvGrpSpPr>
        <p:grpSpPr>
          <a:xfrm>
            <a:off x="2276662" y="320511"/>
            <a:ext cx="636853" cy="393183"/>
            <a:chOff x="3610120" y="261689"/>
            <a:chExt cx="636853" cy="393183"/>
          </a:xfrm>
        </p:grpSpPr>
        <p:pic>
          <p:nvPicPr>
            <p:cNvPr id="418" name="图片 417"/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409115">
              <a:off x="3830226" y="261689"/>
              <a:ext cx="416747" cy="246260"/>
            </a:xfrm>
            <a:prstGeom prst="rect">
              <a:avLst/>
            </a:prstGeom>
          </p:spPr>
        </p:pic>
        <p:sp>
          <p:nvSpPr>
            <p:cNvPr id="419" name="Freeform 249"/>
            <p:cNvSpPr>
              <a:spLocks noEditPoints="1"/>
            </p:cNvSpPr>
            <p:nvPr userDrawn="1"/>
          </p:nvSpPr>
          <p:spPr bwMode="auto">
            <a:xfrm rot="2431720" flipH="1">
              <a:off x="3610120" y="366070"/>
              <a:ext cx="211706" cy="288802"/>
            </a:xfrm>
            <a:custGeom>
              <a:avLst/>
              <a:gdLst>
                <a:gd name="T0" fmla="*/ 82 w 239"/>
                <a:gd name="T1" fmla="*/ 301 h 301"/>
                <a:gd name="T2" fmla="*/ 64 w 239"/>
                <a:gd name="T3" fmla="*/ 298 h 301"/>
                <a:gd name="T4" fmla="*/ 8 w 239"/>
                <a:gd name="T5" fmla="*/ 212 h 301"/>
                <a:gd name="T6" fmla="*/ 100 w 239"/>
                <a:gd name="T7" fmla="*/ 162 h 301"/>
                <a:gd name="T8" fmla="*/ 153 w 239"/>
                <a:gd name="T9" fmla="*/ 182 h 301"/>
                <a:gd name="T10" fmla="*/ 44 w 239"/>
                <a:gd name="T11" fmla="*/ 17 h 301"/>
                <a:gd name="T12" fmla="*/ 53 w 239"/>
                <a:gd name="T13" fmla="*/ 47 h 301"/>
                <a:gd name="T14" fmla="*/ 51 w 239"/>
                <a:gd name="T15" fmla="*/ 52 h 301"/>
                <a:gd name="T16" fmla="*/ 46 w 239"/>
                <a:gd name="T17" fmla="*/ 50 h 301"/>
                <a:gd name="T18" fmla="*/ 34 w 239"/>
                <a:gd name="T19" fmla="*/ 11 h 301"/>
                <a:gd name="T20" fmla="*/ 33 w 239"/>
                <a:gd name="T21" fmla="*/ 8 h 301"/>
                <a:gd name="T22" fmla="*/ 34 w 239"/>
                <a:gd name="T23" fmla="*/ 3 h 301"/>
                <a:gd name="T24" fmla="*/ 36 w 239"/>
                <a:gd name="T25" fmla="*/ 3 h 301"/>
                <a:gd name="T26" fmla="*/ 44 w 239"/>
                <a:gd name="T27" fmla="*/ 0 h 301"/>
                <a:gd name="T28" fmla="*/ 81 w 239"/>
                <a:gd name="T29" fmla="*/ 6 h 301"/>
                <a:gd name="T30" fmla="*/ 80 w 239"/>
                <a:gd name="T31" fmla="*/ 14 h 301"/>
                <a:gd name="T32" fmla="*/ 47 w 239"/>
                <a:gd name="T33" fmla="*/ 9 h 301"/>
                <a:gd name="T34" fmla="*/ 161 w 239"/>
                <a:gd name="T35" fmla="*/ 187 h 301"/>
                <a:gd name="T36" fmla="*/ 239 w 239"/>
                <a:gd name="T37" fmla="*/ 288 h 301"/>
                <a:gd name="T38" fmla="*/ 236 w 239"/>
                <a:gd name="T39" fmla="*/ 293 h 301"/>
                <a:gd name="T40" fmla="*/ 231 w 239"/>
                <a:gd name="T41" fmla="*/ 291 h 301"/>
                <a:gd name="T42" fmla="*/ 161 w 239"/>
                <a:gd name="T43" fmla="*/ 197 h 301"/>
                <a:gd name="T44" fmla="*/ 149 w 239"/>
                <a:gd name="T45" fmla="*/ 252 h 301"/>
                <a:gd name="T46" fmla="*/ 82 w 239"/>
                <a:gd name="T47" fmla="*/ 301 h 301"/>
                <a:gd name="T48" fmla="*/ 79 w 239"/>
                <a:gd name="T49" fmla="*/ 168 h 301"/>
                <a:gd name="T50" fmla="*/ 16 w 239"/>
                <a:gd name="T51" fmla="*/ 214 h 301"/>
                <a:gd name="T52" fmla="*/ 66 w 239"/>
                <a:gd name="T53" fmla="*/ 291 h 301"/>
                <a:gd name="T54" fmla="*/ 141 w 239"/>
                <a:gd name="T55" fmla="*/ 249 h 301"/>
                <a:gd name="T56" fmla="*/ 153 w 239"/>
                <a:gd name="T57" fmla="*/ 191 h 301"/>
                <a:gd name="T58" fmla="*/ 99 w 239"/>
                <a:gd name="T59" fmla="*/ 170 h 301"/>
                <a:gd name="T60" fmla="*/ 79 w 239"/>
                <a:gd name="T61" fmla="*/ 168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39" h="301">
                  <a:moveTo>
                    <a:pt x="82" y="301"/>
                  </a:moveTo>
                  <a:cubicBezTo>
                    <a:pt x="76" y="301"/>
                    <a:pt x="70" y="300"/>
                    <a:pt x="64" y="298"/>
                  </a:cubicBezTo>
                  <a:cubicBezTo>
                    <a:pt x="17" y="285"/>
                    <a:pt x="0" y="245"/>
                    <a:pt x="8" y="212"/>
                  </a:cubicBezTo>
                  <a:cubicBezTo>
                    <a:pt x="15" y="180"/>
                    <a:pt x="47" y="152"/>
                    <a:pt x="100" y="162"/>
                  </a:cubicBezTo>
                  <a:cubicBezTo>
                    <a:pt x="120" y="165"/>
                    <a:pt x="137" y="173"/>
                    <a:pt x="153" y="182"/>
                  </a:cubicBezTo>
                  <a:cubicBezTo>
                    <a:pt x="148" y="130"/>
                    <a:pt x="116" y="69"/>
                    <a:pt x="44" y="17"/>
                  </a:cubicBezTo>
                  <a:cubicBezTo>
                    <a:pt x="53" y="47"/>
                    <a:pt x="53" y="47"/>
                    <a:pt x="53" y="47"/>
                  </a:cubicBezTo>
                  <a:cubicBezTo>
                    <a:pt x="54" y="49"/>
                    <a:pt x="53" y="51"/>
                    <a:pt x="51" y="52"/>
                  </a:cubicBezTo>
                  <a:cubicBezTo>
                    <a:pt x="49" y="53"/>
                    <a:pt x="46" y="52"/>
                    <a:pt x="46" y="50"/>
                  </a:cubicBezTo>
                  <a:cubicBezTo>
                    <a:pt x="41" y="41"/>
                    <a:pt x="33" y="22"/>
                    <a:pt x="34" y="11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2" y="6"/>
                    <a:pt x="33" y="4"/>
                    <a:pt x="34" y="3"/>
                  </a:cubicBezTo>
                  <a:cubicBezTo>
                    <a:pt x="35" y="3"/>
                    <a:pt x="35" y="3"/>
                    <a:pt x="36" y="3"/>
                  </a:cubicBezTo>
                  <a:cubicBezTo>
                    <a:pt x="37" y="1"/>
                    <a:pt x="40" y="0"/>
                    <a:pt x="44" y="0"/>
                  </a:cubicBezTo>
                  <a:cubicBezTo>
                    <a:pt x="59" y="3"/>
                    <a:pt x="81" y="6"/>
                    <a:pt x="81" y="6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62" y="11"/>
                    <a:pt x="47" y="9"/>
                  </a:cubicBezTo>
                  <a:cubicBezTo>
                    <a:pt x="125" y="66"/>
                    <a:pt x="158" y="131"/>
                    <a:pt x="161" y="187"/>
                  </a:cubicBezTo>
                  <a:cubicBezTo>
                    <a:pt x="217" y="225"/>
                    <a:pt x="238" y="287"/>
                    <a:pt x="239" y="288"/>
                  </a:cubicBezTo>
                  <a:cubicBezTo>
                    <a:pt x="239" y="290"/>
                    <a:pt x="238" y="293"/>
                    <a:pt x="236" y="293"/>
                  </a:cubicBezTo>
                  <a:cubicBezTo>
                    <a:pt x="234" y="294"/>
                    <a:pt x="232" y="293"/>
                    <a:pt x="231" y="291"/>
                  </a:cubicBezTo>
                  <a:cubicBezTo>
                    <a:pt x="231" y="290"/>
                    <a:pt x="211" y="233"/>
                    <a:pt x="161" y="197"/>
                  </a:cubicBezTo>
                  <a:cubicBezTo>
                    <a:pt x="161" y="217"/>
                    <a:pt x="156" y="236"/>
                    <a:pt x="149" y="252"/>
                  </a:cubicBezTo>
                  <a:cubicBezTo>
                    <a:pt x="134" y="283"/>
                    <a:pt x="109" y="301"/>
                    <a:pt x="82" y="301"/>
                  </a:cubicBezTo>
                  <a:close/>
                  <a:moveTo>
                    <a:pt x="79" y="168"/>
                  </a:moveTo>
                  <a:cubicBezTo>
                    <a:pt x="43" y="168"/>
                    <a:pt x="21" y="189"/>
                    <a:pt x="16" y="214"/>
                  </a:cubicBezTo>
                  <a:cubicBezTo>
                    <a:pt x="9" y="243"/>
                    <a:pt x="24" y="279"/>
                    <a:pt x="66" y="291"/>
                  </a:cubicBezTo>
                  <a:cubicBezTo>
                    <a:pt x="96" y="299"/>
                    <a:pt x="125" y="283"/>
                    <a:pt x="141" y="249"/>
                  </a:cubicBezTo>
                  <a:cubicBezTo>
                    <a:pt x="149" y="232"/>
                    <a:pt x="154" y="212"/>
                    <a:pt x="153" y="191"/>
                  </a:cubicBezTo>
                  <a:cubicBezTo>
                    <a:pt x="138" y="181"/>
                    <a:pt x="120" y="174"/>
                    <a:pt x="99" y="170"/>
                  </a:cubicBezTo>
                  <a:cubicBezTo>
                    <a:pt x="92" y="168"/>
                    <a:pt x="85" y="168"/>
                    <a:pt x="79" y="168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latin typeface="Arial"/>
                <a:ea typeface="微软雅黑"/>
                <a:sym typeface="Arial"/>
              </a:endParaRPr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95358" y="1214845"/>
            <a:ext cx="8496642" cy="77969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04" y="1262916"/>
            <a:ext cx="3027414" cy="3045579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95358" y="2000706"/>
            <a:ext cx="6165685" cy="73578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1033" y="2736490"/>
            <a:ext cx="4461748" cy="3705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799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A_任意多边形 5"/>
          <p:cNvSpPr>
            <a:spLocks noEditPoints="1" noChangeArrowheads="1"/>
          </p:cNvSpPr>
          <p:nvPr>
            <p:custDataLst>
              <p:tags r:id="rId1"/>
            </p:custDataLst>
          </p:nvPr>
        </p:nvSpPr>
        <p:spPr bwMode="auto">
          <a:xfrm>
            <a:off x="3734536" y="1677440"/>
            <a:ext cx="4337233" cy="2102713"/>
          </a:xfrm>
          <a:custGeom>
            <a:avLst/>
            <a:gdLst>
              <a:gd name="T0" fmla="*/ 342 w 2787"/>
              <a:gd name="T1" fmla="*/ 280 h 1349"/>
              <a:gd name="T2" fmla="*/ 170 w 2787"/>
              <a:gd name="T3" fmla="*/ 344 h 1349"/>
              <a:gd name="T4" fmla="*/ 143 w 2787"/>
              <a:gd name="T5" fmla="*/ 698 h 1349"/>
              <a:gd name="T6" fmla="*/ 214 w 2787"/>
              <a:gd name="T7" fmla="*/ 912 h 1349"/>
              <a:gd name="T8" fmla="*/ 230 w 2787"/>
              <a:gd name="T9" fmla="*/ 1199 h 1349"/>
              <a:gd name="T10" fmla="*/ 506 w 2787"/>
              <a:gd name="T11" fmla="*/ 1115 h 1349"/>
              <a:gd name="T12" fmla="*/ 727 w 2787"/>
              <a:gd name="T13" fmla="*/ 1124 h 1349"/>
              <a:gd name="T14" fmla="*/ 944 w 2787"/>
              <a:gd name="T15" fmla="*/ 1141 h 1349"/>
              <a:gd name="T16" fmla="*/ 1129 w 2787"/>
              <a:gd name="T17" fmla="*/ 1226 h 1349"/>
              <a:gd name="T18" fmla="*/ 1335 w 2787"/>
              <a:gd name="T19" fmla="*/ 1185 h 1349"/>
              <a:gd name="T20" fmla="*/ 1521 w 2787"/>
              <a:gd name="T21" fmla="*/ 1247 h 1349"/>
              <a:gd name="T22" fmla="*/ 1690 w 2787"/>
              <a:gd name="T23" fmla="*/ 1203 h 1349"/>
              <a:gd name="T24" fmla="*/ 1912 w 2787"/>
              <a:gd name="T25" fmla="*/ 1176 h 1349"/>
              <a:gd name="T26" fmla="*/ 2077 w 2787"/>
              <a:gd name="T27" fmla="*/ 1212 h 1349"/>
              <a:gd name="T28" fmla="*/ 2177 w 2787"/>
              <a:gd name="T29" fmla="*/ 1253 h 1349"/>
              <a:gd name="T30" fmla="*/ 2397 w 2787"/>
              <a:gd name="T31" fmla="*/ 1269 h 1349"/>
              <a:gd name="T32" fmla="*/ 2570 w 2787"/>
              <a:gd name="T33" fmla="*/ 1313 h 1349"/>
              <a:gd name="T34" fmla="*/ 2721 w 2787"/>
              <a:gd name="T35" fmla="*/ 1127 h 1349"/>
              <a:gd name="T36" fmla="*/ 2731 w 2787"/>
              <a:gd name="T37" fmla="*/ 940 h 1349"/>
              <a:gd name="T38" fmla="*/ 2713 w 2787"/>
              <a:gd name="T39" fmla="*/ 775 h 1349"/>
              <a:gd name="T40" fmla="*/ 2754 w 2787"/>
              <a:gd name="T41" fmla="*/ 619 h 1349"/>
              <a:gd name="T42" fmla="*/ 2679 w 2787"/>
              <a:gd name="T43" fmla="*/ 606 h 1349"/>
              <a:gd name="T44" fmla="*/ 2628 w 2787"/>
              <a:gd name="T45" fmla="*/ 456 h 1349"/>
              <a:gd name="T46" fmla="*/ 2656 w 2787"/>
              <a:gd name="T47" fmla="*/ 409 h 1349"/>
              <a:gd name="T48" fmla="*/ 2663 w 2787"/>
              <a:gd name="T49" fmla="*/ 320 h 1349"/>
              <a:gd name="T50" fmla="*/ 2553 w 2787"/>
              <a:gd name="T51" fmla="*/ 287 h 1349"/>
              <a:gd name="T52" fmla="*/ 2432 w 2787"/>
              <a:gd name="T53" fmla="*/ 203 h 1349"/>
              <a:gd name="T54" fmla="*/ 2270 w 2787"/>
              <a:gd name="T55" fmla="*/ 177 h 1349"/>
              <a:gd name="T56" fmla="*/ 2019 w 2787"/>
              <a:gd name="T57" fmla="*/ 176 h 1349"/>
              <a:gd name="T58" fmla="*/ 1872 w 2787"/>
              <a:gd name="T59" fmla="*/ 84 h 1349"/>
              <a:gd name="T60" fmla="*/ 1773 w 2787"/>
              <a:gd name="T61" fmla="*/ 58 h 1349"/>
              <a:gd name="T62" fmla="*/ 1403 w 2787"/>
              <a:gd name="T63" fmla="*/ 190 h 1349"/>
              <a:gd name="T64" fmla="*/ 1482 w 2787"/>
              <a:gd name="T65" fmla="*/ 56 h 1349"/>
              <a:gd name="T66" fmla="*/ 922 w 2787"/>
              <a:gd name="T67" fmla="*/ 148 h 1349"/>
              <a:gd name="T68" fmla="*/ 311 w 2787"/>
              <a:gd name="T69" fmla="*/ 791 h 1349"/>
              <a:gd name="T70" fmla="*/ 784 w 2787"/>
              <a:gd name="T71" fmla="*/ 160 h 1349"/>
              <a:gd name="T72" fmla="*/ 404 w 2787"/>
              <a:gd name="T73" fmla="*/ 437 h 1349"/>
              <a:gd name="T74" fmla="*/ 758 w 2787"/>
              <a:gd name="T75" fmla="*/ 62 h 1349"/>
              <a:gd name="T76" fmla="*/ 1093 w 2787"/>
              <a:gd name="T77" fmla="*/ 148 h 1349"/>
              <a:gd name="T78" fmla="*/ 1230 w 2787"/>
              <a:gd name="T79" fmla="*/ 120 h 1349"/>
              <a:gd name="T80" fmla="*/ 494 w 2787"/>
              <a:gd name="T81" fmla="*/ 771 h 1349"/>
              <a:gd name="T82" fmla="*/ 665 w 2787"/>
              <a:gd name="T83" fmla="*/ 689 h 1349"/>
              <a:gd name="T84" fmla="*/ 633 w 2787"/>
              <a:gd name="T85" fmla="*/ 1098 h 1349"/>
              <a:gd name="T86" fmla="*/ 1051 w 2787"/>
              <a:gd name="T87" fmla="*/ 834 h 1349"/>
              <a:gd name="T88" fmla="*/ 1129 w 2787"/>
              <a:gd name="T89" fmla="*/ 605 h 1349"/>
              <a:gd name="T90" fmla="*/ 1207 w 2787"/>
              <a:gd name="T91" fmla="*/ 805 h 1349"/>
              <a:gd name="T92" fmla="*/ 1880 w 2787"/>
              <a:gd name="T93" fmla="*/ 220 h 1349"/>
              <a:gd name="T94" fmla="*/ 1469 w 2787"/>
              <a:gd name="T95" fmla="*/ 729 h 1349"/>
              <a:gd name="T96" fmla="*/ 1829 w 2787"/>
              <a:gd name="T97" fmla="*/ 257 h 1349"/>
              <a:gd name="T98" fmla="*/ 1600 w 2787"/>
              <a:gd name="T99" fmla="*/ 706 h 1349"/>
              <a:gd name="T100" fmla="*/ 2342 w 2787"/>
              <a:gd name="T101" fmla="*/ 327 h 1349"/>
              <a:gd name="T102" fmla="*/ 2264 w 2787"/>
              <a:gd name="T103" fmla="*/ 375 h 1349"/>
              <a:gd name="T104" fmla="*/ 1893 w 2787"/>
              <a:gd name="T105" fmla="*/ 989 h 13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2787" h="1349">
                <a:moveTo>
                  <a:pt x="573" y="70"/>
                </a:moveTo>
                <a:cubicBezTo>
                  <a:pt x="569" y="74"/>
                  <a:pt x="565" y="78"/>
                  <a:pt x="561" y="82"/>
                </a:cubicBezTo>
                <a:cubicBezTo>
                  <a:pt x="556" y="85"/>
                  <a:pt x="552" y="88"/>
                  <a:pt x="548" y="92"/>
                </a:cubicBezTo>
                <a:cubicBezTo>
                  <a:pt x="537" y="102"/>
                  <a:pt x="527" y="112"/>
                  <a:pt x="517" y="123"/>
                </a:cubicBezTo>
                <a:cubicBezTo>
                  <a:pt x="494" y="144"/>
                  <a:pt x="472" y="163"/>
                  <a:pt x="450" y="183"/>
                </a:cubicBezTo>
                <a:cubicBezTo>
                  <a:pt x="415" y="213"/>
                  <a:pt x="379" y="245"/>
                  <a:pt x="342" y="280"/>
                </a:cubicBezTo>
                <a:cubicBezTo>
                  <a:pt x="387" y="230"/>
                  <a:pt x="436" y="183"/>
                  <a:pt x="486" y="135"/>
                </a:cubicBezTo>
                <a:cubicBezTo>
                  <a:pt x="495" y="127"/>
                  <a:pt x="500" y="115"/>
                  <a:pt x="500" y="103"/>
                </a:cubicBezTo>
                <a:cubicBezTo>
                  <a:pt x="500" y="92"/>
                  <a:pt x="496" y="81"/>
                  <a:pt x="488" y="72"/>
                </a:cubicBezTo>
                <a:cubicBezTo>
                  <a:pt x="471" y="54"/>
                  <a:pt x="442" y="53"/>
                  <a:pt x="424" y="70"/>
                </a:cubicBezTo>
                <a:cubicBezTo>
                  <a:pt x="345" y="144"/>
                  <a:pt x="270" y="218"/>
                  <a:pt x="206" y="304"/>
                </a:cubicBezTo>
                <a:cubicBezTo>
                  <a:pt x="200" y="312"/>
                  <a:pt x="185" y="328"/>
                  <a:pt x="170" y="344"/>
                </a:cubicBezTo>
                <a:cubicBezTo>
                  <a:pt x="98" y="420"/>
                  <a:pt x="0" y="524"/>
                  <a:pt x="52" y="605"/>
                </a:cubicBezTo>
                <a:cubicBezTo>
                  <a:pt x="60" y="617"/>
                  <a:pt x="74" y="625"/>
                  <a:pt x="89" y="626"/>
                </a:cubicBezTo>
                <a:cubicBezTo>
                  <a:pt x="136" y="627"/>
                  <a:pt x="166" y="586"/>
                  <a:pt x="186" y="558"/>
                </a:cubicBezTo>
                <a:cubicBezTo>
                  <a:pt x="190" y="552"/>
                  <a:pt x="194" y="547"/>
                  <a:pt x="197" y="544"/>
                </a:cubicBezTo>
                <a:cubicBezTo>
                  <a:pt x="216" y="522"/>
                  <a:pt x="237" y="501"/>
                  <a:pt x="259" y="479"/>
                </a:cubicBezTo>
                <a:cubicBezTo>
                  <a:pt x="211" y="547"/>
                  <a:pt x="167" y="621"/>
                  <a:pt x="143" y="698"/>
                </a:cubicBezTo>
                <a:cubicBezTo>
                  <a:pt x="142" y="703"/>
                  <a:pt x="138" y="712"/>
                  <a:pt x="134" y="720"/>
                </a:cubicBezTo>
                <a:cubicBezTo>
                  <a:pt x="122" y="746"/>
                  <a:pt x="105" y="785"/>
                  <a:pt x="105" y="822"/>
                </a:cubicBezTo>
                <a:cubicBezTo>
                  <a:pt x="105" y="847"/>
                  <a:pt x="113" y="872"/>
                  <a:pt x="136" y="890"/>
                </a:cubicBezTo>
                <a:cubicBezTo>
                  <a:pt x="151" y="901"/>
                  <a:pt x="168" y="905"/>
                  <a:pt x="187" y="901"/>
                </a:cubicBezTo>
                <a:cubicBezTo>
                  <a:pt x="191" y="900"/>
                  <a:pt x="196" y="899"/>
                  <a:pt x="200" y="897"/>
                </a:cubicBezTo>
                <a:cubicBezTo>
                  <a:pt x="204" y="903"/>
                  <a:pt x="208" y="908"/>
                  <a:pt x="214" y="912"/>
                </a:cubicBezTo>
                <a:cubicBezTo>
                  <a:pt x="229" y="924"/>
                  <a:pt x="247" y="929"/>
                  <a:pt x="267" y="926"/>
                </a:cubicBezTo>
                <a:cubicBezTo>
                  <a:pt x="273" y="925"/>
                  <a:pt x="280" y="924"/>
                  <a:pt x="287" y="921"/>
                </a:cubicBezTo>
                <a:cubicBezTo>
                  <a:pt x="274" y="955"/>
                  <a:pt x="262" y="989"/>
                  <a:pt x="251" y="1024"/>
                </a:cubicBezTo>
                <a:cubicBezTo>
                  <a:pt x="251" y="1024"/>
                  <a:pt x="244" y="1044"/>
                  <a:pt x="244" y="1044"/>
                </a:cubicBezTo>
                <a:cubicBezTo>
                  <a:pt x="233" y="1075"/>
                  <a:pt x="219" y="1115"/>
                  <a:pt x="219" y="1151"/>
                </a:cubicBezTo>
                <a:cubicBezTo>
                  <a:pt x="219" y="1168"/>
                  <a:pt x="222" y="1184"/>
                  <a:pt x="230" y="1199"/>
                </a:cubicBezTo>
                <a:cubicBezTo>
                  <a:pt x="236" y="1209"/>
                  <a:pt x="246" y="1216"/>
                  <a:pt x="258" y="1219"/>
                </a:cubicBezTo>
                <a:cubicBezTo>
                  <a:pt x="270" y="1222"/>
                  <a:pt x="282" y="1220"/>
                  <a:pt x="293" y="1214"/>
                </a:cubicBezTo>
                <a:cubicBezTo>
                  <a:pt x="310" y="1203"/>
                  <a:pt x="326" y="1188"/>
                  <a:pt x="340" y="1172"/>
                </a:cubicBezTo>
                <a:cubicBezTo>
                  <a:pt x="340" y="1180"/>
                  <a:pt x="342" y="1188"/>
                  <a:pt x="345" y="1196"/>
                </a:cubicBezTo>
                <a:cubicBezTo>
                  <a:pt x="353" y="1216"/>
                  <a:pt x="374" y="1228"/>
                  <a:pt x="396" y="1223"/>
                </a:cubicBezTo>
                <a:cubicBezTo>
                  <a:pt x="447" y="1213"/>
                  <a:pt x="481" y="1156"/>
                  <a:pt x="506" y="1115"/>
                </a:cubicBezTo>
                <a:cubicBezTo>
                  <a:pt x="506" y="1115"/>
                  <a:pt x="508" y="1112"/>
                  <a:pt x="508" y="1111"/>
                </a:cubicBezTo>
                <a:cubicBezTo>
                  <a:pt x="514" y="1118"/>
                  <a:pt x="521" y="1124"/>
                  <a:pt x="529" y="1127"/>
                </a:cubicBezTo>
                <a:cubicBezTo>
                  <a:pt x="526" y="1142"/>
                  <a:pt x="524" y="1156"/>
                  <a:pt x="524" y="1169"/>
                </a:cubicBezTo>
                <a:cubicBezTo>
                  <a:pt x="524" y="1195"/>
                  <a:pt x="531" y="1216"/>
                  <a:pt x="549" y="1231"/>
                </a:cubicBezTo>
                <a:cubicBezTo>
                  <a:pt x="560" y="1241"/>
                  <a:pt x="575" y="1244"/>
                  <a:pt x="590" y="1241"/>
                </a:cubicBezTo>
                <a:cubicBezTo>
                  <a:pt x="649" y="1225"/>
                  <a:pt x="694" y="1167"/>
                  <a:pt x="727" y="1124"/>
                </a:cubicBezTo>
                <a:cubicBezTo>
                  <a:pt x="740" y="1107"/>
                  <a:pt x="740" y="1107"/>
                  <a:pt x="740" y="1107"/>
                </a:cubicBezTo>
                <a:cubicBezTo>
                  <a:pt x="763" y="1079"/>
                  <a:pt x="784" y="1050"/>
                  <a:pt x="806" y="1021"/>
                </a:cubicBezTo>
                <a:cubicBezTo>
                  <a:pt x="790" y="1064"/>
                  <a:pt x="778" y="1106"/>
                  <a:pt x="778" y="1142"/>
                </a:cubicBezTo>
                <a:cubicBezTo>
                  <a:pt x="778" y="1166"/>
                  <a:pt x="783" y="1187"/>
                  <a:pt x="796" y="1204"/>
                </a:cubicBezTo>
                <a:cubicBezTo>
                  <a:pt x="807" y="1217"/>
                  <a:pt x="824" y="1223"/>
                  <a:pt x="840" y="1220"/>
                </a:cubicBezTo>
                <a:cubicBezTo>
                  <a:pt x="883" y="1212"/>
                  <a:pt x="917" y="1176"/>
                  <a:pt x="944" y="1141"/>
                </a:cubicBezTo>
                <a:cubicBezTo>
                  <a:pt x="944" y="1156"/>
                  <a:pt x="947" y="1169"/>
                  <a:pt x="952" y="1181"/>
                </a:cubicBezTo>
                <a:cubicBezTo>
                  <a:pt x="959" y="1199"/>
                  <a:pt x="977" y="1210"/>
                  <a:pt x="997" y="1208"/>
                </a:cubicBezTo>
                <a:cubicBezTo>
                  <a:pt x="1015" y="1207"/>
                  <a:pt x="1032" y="1200"/>
                  <a:pt x="1046" y="1190"/>
                </a:cubicBezTo>
                <a:cubicBezTo>
                  <a:pt x="1051" y="1191"/>
                  <a:pt x="1056" y="1191"/>
                  <a:pt x="1062" y="1191"/>
                </a:cubicBezTo>
                <a:cubicBezTo>
                  <a:pt x="1075" y="1190"/>
                  <a:pt x="1088" y="1186"/>
                  <a:pt x="1100" y="1180"/>
                </a:cubicBezTo>
                <a:cubicBezTo>
                  <a:pt x="1103" y="1199"/>
                  <a:pt x="1112" y="1215"/>
                  <a:pt x="1129" y="1226"/>
                </a:cubicBezTo>
                <a:cubicBezTo>
                  <a:pt x="1146" y="1237"/>
                  <a:pt x="1163" y="1238"/>
                  <a:pt x="1180" y="1233"/>
                </a:cubicBezTo>
                <a:cubicBezTo>
                  <a:pt x="1182" y="1239"/>
                  <a:pt x="1185" y="1244"/>
                  <a:pt x="1190" y="1248"/>
                </a:cubicBezTo>
                <a:cubicBezTo>
                  <a:pt x="1200" y="1258"/>
                  <a:pt x="1214" y="1262"/>
                  <a:pt x="1228" y="1260"/>
                </a:cubicBezTo>
                <a:cubicBezTo>
                  <a:pt x="1275" y="1253"/>
                  <a:pt x="1308" y="1210"/>
                  <a:pt x="1331" y="1179"/>
                </a:cubicBezTo>
                <a:cubicBezTo>
                  <a:pt x="1331" y="1179"/>
                  <a:pt x="1332" y="1179"/>
                  <a:pt x="1332" y="1179"/>
                </a:cubicBezTo>
                <a:cubicBezTo>
                  <a:pt x="1333" y="1181"/>
                  <a:pt x="1334" y="1183"/>
                  <a:pt x="1335" y="1185"/>
                </a:cubicBezTo>
                <a:cubicBezTo>
                  <a:pt x="1339" y="1190"/>
                  <a:pt x="1343" y="1194"/>
                  <a:pt x="1349" y="1198"/>
                </a:cubicBezTo>
                <a:cubicBezTo>
                  <a:pt x="1343" y="1218"/>
                  <a:pt x="1339" y="1238"/>
                  <a:pt x="1339" y="1258"/>
                </a:cubicBezTo>
                <a:cubicBezTo>
                  <a:pt x="1339" y="1259"/>
                  <a:pt x="1339" y="1260"/>
                  <a:pt x="1339" y="1262"/>
                </a:cubicBezTo>
                <a:cubicBezTo>
                  <a:pt x="1340" y="1284"/>
                  <a:pt x="1357" y="1303"/>
                  <a:pt x="1379" y="1305"/>
                </a:cubicBezTo>
                <a:cubicBezTo>
                  <a:pt x="1426" y="1311"/>
                  <a:pt x="1465" y="1273"/>
                  <a:pt x="1506" y="1222"/>
                </a:cubicBezTo>
                <a:cubicBezTo>
                  <a:pt x="1508" y="1232"/>
                  <a:pt x="1513" y="1240"/>
                  <a:pt x="1521" y="1247"/>
                </a:cubicBezTo>
                <a:cubicBezTo>
                  <a:pt x="1532" y="1256"/>
                  <a:pt x="1547" y="1259"/>
                  <a:pt x="1561" y="1256"/>
                </a:cubicBezTo>
                <a:cubicBezTo>
                  <a:pt x="1597" y="1246"/>
                  <a:pt x="1622" y="1213"/>
                  <a:pt x="1639" y="1189"/>
                </a:cubicBezTo>
                <a:cubicBezTo>
                  <a:pt x="1648" y="1177"/>
                  <a:pt x="1648" y="1177"/>
                  <a:pt x="1648" y="1177"/>
                </a:cubicBezTo>
                <a:cubicBezTo>
                  <a:pt x="1673" y="1147"/>
                  <a:pt x="1698" y="1117"/>
                  <a:pt x="1722" y="1088"/>
                </a:cubicBezTo>
                <a:cubicBezTo>
                  <a:pt x="1722" y="1089"/>
                  <a:pt x="1721" y="1091"/>
                  <a:pt x="1721" y="1092"/>
                </a:cubicBezTo>
                <a:cubicBezTo>
                  <a:pt x="1707" y="1126"/>
                  <a:pt x="1690" y="1166"/>
                  <a:pt x="1690" y="1203"/>
                </a:cubicBezTo>
                <a:cubicBezTo>
                  <a:pt x="1690" y="1217"/>
                  <a:pt x="1692" y="1230"/>
                  <a:pt x="1698" y="1243"/>
                </a:cubicBezTo>
                <a:cubicBezTo>
                  <a:pt x="1703" y="1255"/>
                  <a:pt x="1713" y="1264"/>
                  <a:pt x="1726" y="1268"/>
                </a:cubicBezTo>
                <a:cubicBezTo>
                  <a:pt x="1738" y="1272"/>
                  <a:pt x="1752" y="1270"/>
                  <a:pt x="1763" y="1263"/>
                </a:cubicBezTo>
                <a:cubicBezTo>
                  <a:pt x="1784" y="1249"/>
                  <a:pt x="1803" y="1231"/>
                  <a:pt x="1821" y="1211"/>
                </a:cubicBezTo>
                <a:cubicBezTo>
                  <a:pt x="1823" y="1212"/>
                  <a:pt x="1826" y="1212"/>
                  <a:pt x="1829" y="1213"/>
                </a:cubicBezTo>
                <a:cubicBezTo>
                  <a:pt x="1862" y="1216"/>
                  <a:pt x="1889" y="1196"/>
                  <a:pt x="1912" y="1176"/>
                </a:cubicBezTo>
                <a:cubicBezTo>
                  <a:pt x="1913" y="1183"/>
                  <a:pt x="1916" y="1190"/>
                  <a:pt x="1921" y="1196"/>
                </a:cubicBezTo>
                <a:cubicBezTo>
                  <a:pt x="1933" y="1210"/>
                  <a:pt x="1952" y="1216"/>
                  <a:pt x="1969" y="1210"/>
                </a:cubicBezTo>
                <a:cubicBezTo>
                  <a:pt x="1992" y="1203"/>
                  <a:pt x="2012" y="1188"/>
                  <a:pt x="2029" y="1172"/>
                </a:cubicBezTo>
                <a:cubicBezTo>
                  <a:pt x="2038" y="1184"/>
                  <a:pt x="2052" y="1191"/>
                  <a:pt x="2067" y="1190"/>
                </a:cubicBezTo>
                <a:cubicBezTo>
                  <a:pt x="2072" y="1190"/>
                  <a:pt x="2078" y="1189"/>
                  <a:pt x="2083" y="1188"/>
                </a:cubicBezTo>
                <a:cubicBezTo>
                  <a:pt x="2080" y="1196"/>
                  <a:pt x="2078" y="1204"/>
                  <a:pt x="2077" y="1212"/>
                </a:cubicBezTo>
                <a:cubicBezTo>
                  <a:pt x="2077" y="1214"/>
                  <a:pt x="2077" y="1215"/>
                  <a:pt x="2077" y="1216"/>
                </a:cubicBezTo>
                <a:cubicBezTo>
                  <a:pt x="2077" y="1231"/>
                  <a:pt x="2084" y="1245"/>
                  <a:pt x="2096" y="1253"/>
                </a:cubicBezTo>
                <a:cubicBezTo>
                  <a:pt x="2110" y="1263"/>
                  <a:pt x="2127" y="1264"/>
                  <a:pt x="2142" y="1257"/>
                </a:cubicBezTo>
                <a:cubicBezTo>
                  <a:pt x="2157" y="1249"/>
                  <a:pt x="2171" y="1240"/>
                  <a:pt x="2183" y="1229"/>
                </a:cubicBezTo>
                <a:cubicBezTo>
                  <a:pt x="2181" y="1233"/>
                  <a:pt x="2180" y="1237"/>
                  <a:pt x="2179" y="1241"/>
                </a:cubicBezTo>
                <a:cubicBezTo>
                  <a:pt x="2178" y="1245"/>
                  <a:pt x="2177" y="1249"/>
                  <a:pt x="2177" y="1253"/>
                </a:cubicBezTo>
                <a:cubicBezTo>
                  <a:pt x="2177" y="1264"/>
                  <a:pt x="2182" y="1276"/>
                  <a:pt x="2190" y="1284"/>
                </a:cubicBezTo>
                <a:cubicBezTo>
                  <a:pt x="2201" y="1296"/>
                  <a:pt x="2218" y="1300"/>
                  <a:pt x="2233" y="1296"/>
                </a:cubicBezTo>
                <a:cubicBezTo>
                  <a:pt x="2235" y="1296"/>
                  <a:pt x="2237" y="1295"/>
                  <a:pt x="2239" y="1295"/>
                </a:cubicBezTo>
                <a:cubicBezTo>
                  <a:pt x="2239" y="1297"/>
                  <a:pt x="2240" y="1300"/>
                  <a:pt x="2242" y="1303"/>
                </a:cubicBezTo>
                <a:cubicBezTo>
                  <a:pt x="2250" y="1317"/>
                  <a:pt x="2264" y="1325"/>
                  <a:pt x="2280" y="1326"/>
                </a:cubicBezTo>
                <a:cubicBezTo>
                  <a:pt x="2319" y="1326"/>
                  <a:pt x="2357" y="1304"/>
                  <a:pt x="2397" y="1269"/>
                </a:cubicBezTo>
                <a:cubicBezTo>
                  <a:pt x="2397" y="1281"/>
                  <a:pt x="2402" y="1292"/>
                  <a:pt x="2411" y="1301"/>
                </a:cubicBezTo>
                <a:cubicBezTo>
                  <a:pt x="2428" y="1316"/>
                  <a:pt x="2454" y="1316"/>
                  <a:pt x="2471" y="1301"/>
                </a:cubicBezTo>
                <a:cubicBezTo>
                  <a:pt x="2472" y="1301"/>
                  <a:pt x="2473" y="1300"/>
                  <a:pt x="2473" y="1300"/>
                </a:cubicBezTo>
                <a:cubicBezTo>
                  <a:pt x="2473" y="1311"/>
                  <a:pt x="2477" y="1322"/>
                  <a:pt x="2485" y="1330"/>
                </a:cubicBezTo>
                <a:cubicBezTo>
                  <a:pt x="2502" y="1348"/>
                  <a:pt x="2530" y="1349"/>
                  <a:pt x="2548" y="1333"/>
                </a:cubicBezTo>
                <a:cubicBezTo>
                  <a:pt x="2570" y="1313"/>
                  <a:pt x="2570" y="1313"/>
                  <a:pt x="2570" y="1313"/>
                </a:cubicBezTo>
                <a:cubicBezTo>
                  <a:pt x="2595" y="1290"/>
                  <a:pt x="2628" y="1260"/>
                  <a:pt x="2660" y="1239"/>
                </a:cubicBezTo>
                <a:cubicBezTo>
                  <a:pt x="2675" y="1254"/>
                  <a:pt x="2698" y="1258"/>
                  <a:pt x="2716" y="1247"/>
                </a:cubicBezTo>
                <a:cubicBezTo>
                  <a:pt x="2744" y="1230"/>
                  <a:pt x="2762" y="1203"/>
                  <a:pt x="2763" y="1174"/>
                </a:cubicBezTo>
                <a:cubicBezTo>
                  <a:pt x="2763" y="1174"/>
                  <a:pt x="2763" y="1173"/>
                  <a:pt x="2763" y="1172"/>
                </a:cubicBezTo>
                <a:cubicBezTo>
                  <a:pt x="2763" y="1160"/>
                  <a:pt x="2759" y="1149"/>
                  <a:pt x="2751" y="1140"/>
                </a:cubicBezTo>
                <a:cubicBezTo>
                  <a:pt x="2743" y="1132"/>
                  <a:pt x="2732" y="1127"/>
                  <a:pt x="2721" y="1127"/>
                </a:cubicBezTo>
                <a:cubicBezTo>
                  <a:pt x="2741" y="1097"/>
                  <a:pt x="2759" y="1065"/>
                  <a:pt x="2766" y="1032"/>
                </a:cubicBezTo>
                <a:cubicBezTo>
                  <a:pt x="2766" y="1029"/>
                  <a:pt x="2767" y="1025"/>
                  <a:pt x="2767" y="1022"/>
                </a:cubicBezTo>
                <a:cubicBezTo>
                  <a:pt x="2767" y="1011"/>
                  <a:pt x="2763" y="1001"/>
                  <a:pt x="2755" y="992"/>
                </a:cubicBezTo>
                <a:cubicBezTo>
                  <a:pt x="2747" y="984"/>
                  <a:pt x="2737" y="979"/>
                  <a:pt x="2725" y="978"/>
                </a:cubicBezTo>
                <a:cubicBezTo>
                  <a:pt x="2729" y="967"/>
                  <a:pt x="2731" y="956"/>
                  <a:pt x="2731" y="945"/>
                </a:cubicBezTo>
                <a:cubicBezTo>
                  <a:pt x="2731" y="944"/>
                  <a:pt x="2731" y="942"/>
                  <a:pt x="2731" y="940"/>
                </a:cubicBezTo>
                <a:cubicBezTo>
                  <a:pt x="2731" y="928"/>
                  <a:pt x="2725" y="917"/>
                  <a:pt x="2716" y="909"/>
                </a:cubicBezTo>
                <a:cubicBezTo>
                  <a:pt x="2716" y="909"/>
                  <a:pt x="2716" y="909"/>
                  <a:pt x="2715" y="909"/>
                </a:cubicBezTo>
                <a:cubicBezTo>
                  <a:pt x="2737" y="885"/>
                  <a:pt x="2758" y="862"/>
                  <a:pt x="2777" y="837"/>
                </a:cubicBezTo>
                <a:cubicBezTo>
                  <a:pt x="2784" y="829"/>
                  <a:pt x="2787" y="819"/>
                  <a:pt x="2787" y="809"/>
                </a:cubicBezTo>
                <a:cubicBezTo>
                  <a:pt x="2787" y="797"/>
                  <a:pt x="2783" y="785"/>
                  <a:pt x="2774" y="777"/>
                </a:cubicBezTo>
                <a:cubicBezTo>
                  <a:pt x="2757" y="760"/>
                  <a:pt x="2731" y="760"/>
                  <a:pt x="2713" y="775"/>
                </a:cubicBezTo>
                <a:cubicBezTo>
                  <a:pt x="2663" y="818"/>
                  <a:pt x="2609" y="858"/>
                  <a:pt x="2556" y="896"/>
                </a:cubicBezTo>
                <a:cubicBezTo>
                  <a:pt x="2552" y="899"/>
                  <a:pt x="2548" y="902"/>
                  <a:pt x="2544" y="905"/>
                </a:cubicBezTo>
                <a:cubicBezTo>
                  <a:pt x="2595" y="839"/>
                  <a:pt x="2648" y="771"/>
                  <a:pt x="2709" y="715"/>
                </a:cubicBezTo>
                <a:cubicBezTo>
                  <a:pt x="2722" y="704"/>
                  <a:pt x="2735" y="693"/>
                  <a:pt x="2748" y="682"/>
                </a:cubicBezTo>
                <a:cubicBezTo>
                  <a:pt x="2759" y="673"/>
                  <a:pt x="2764" y="660"/>
                  <a:pt x="2764" y="647"/>
                </a:cubicBezTo>
                <a:cubicBezTo>
                  <a:pt x="2764" y="637"/>
                  <a:pt x="2761" y="627"/>
                  <a:pt x="2754" y="619"/>
                </a:cubicBezTo>
                <a:cubicBezTo>
                  <a:pt x="2738" y="600"/>
                  <a:pt x="2711" y="597"/>
                  <a:pt x="2691" y="612"/>
                </a:cubicBezTo>
                <a:cubicBezTo>
                  <a:pt x="2691" y="612"/>
                  <a:pt x="2690" y="613"/>
                  <a:pt x="2690" y="613"/>
                </a:cubicBezTo>
                <a:cubicBezTo>
                  <a:pt x="2690" y="613"/>
                  <a:pt x="2690" y="613"/>
                  <a:pt x="2690" y="613"/>
                </a:cubicBezTo>
                <a:cubicBezTo>
                  <a:pt x="2690" y="614"/>
                  <a:pt x="2689" y="614"/>
                  <a:pt x="2689" y="614"/>
                </a:cubicBezTo>
                <a:cubicBezTo>
                  <a:pt x="2684" y="618"/>
                  <a:pt x="2678" y="623"/>
                  <a:pt x="2673" y="627"/>
                </a:cubicBezTo>
                <a:cubicBezTo>
                  <a:pt x="2677" y="621"/>
                  <a:pt x="2679" y="614"/>
                  <a:pt x="2679" y="606"/>
                </a:cubicBezTo>
                <a:cubicBezTo>
                  <a:pt x="2679" y="598"/>
                  <a:pt x="2676" y="589"/>
                  <a:pt x="2671" y="582"/>
                </a:cubicBezTo>
                <a:cubicBezTo>
                  <a:pt x="2662" y="568"/>
                  <a:pt x="2647" y="561"/>
                  <a:pt x="2631" y="562"/>
                </a:cubicBezTo>
                <a:cubicBezTo>
                  <a:pt x="2645" y="551"/>
                  <a:pt x="2660" y="542"/>
                  <a:pt x="2674" y="533"/>
                </a:cubicBezTo>
                <a:cubicBezTo>
                  <a:pt x="2688" y="524"/>
                  <a:pt x="2696" y="509"/>
                  <a:pt x="2696" y="494"/>
                </a:cubicBezTo>
                <a:cubicBezTo>
                  <a:pt x="2696" y="486"/>
                  <a:pt x="2694" y="478"/>
                  <a:pt x="2689" y="471"/>
                </a:cubicBezTo>
                <a:cubicBezTo>
                  <a:pt x="2676" y="450"/>
                  <a:pt x="2649" y="443"/>
                  <a:pt x="2628" y="456"/>
                </a:cubicBezTo>
                <a:cubicBezTo>
                  <a:pt x="2628" y="456"/>
                  <a:pt x="2627" y="456"/>
                  <a:pt x="2627" y="456"/>
                </a:cubicBezTo>
                <a:cubicBezTo>
                  <a:pt x="2627" y="456"/>
                  <a:pt x="2627" y="456"/>
                  <a:pt x="2627" y="456"/>
                </a:cubicBezTo>
                <a:cubicBezTo>
                  <a:pt x="2627" y="456"/>
                  <a:pt x="2627" y="456"/>
                  <a:pt x="2627" y="456"/>
                </a:cubicBezTo>
                <a:cubicBezTo>
                  <a:pt x="2624" y="458"/>
                  <a:pt x="2620" y="460"/>
                  <a:pt x="2617" y="462"/>
                </a:cubicBezTo>
                <a:cubicBezTo>
                  <a:pt x="2625" y="456"/>
                  <a:pt x="2632" y="450"/>
                  <a:pt x="2640" y="443"/>
                </a:cubicBezTo>
                <a:cubicBezTo>
                  <a:pt x="2650" y="435"/>
                  <a:pt x="2656" y="422"/>
                  <a:pt x="2656" y="409"/>
                </a:cubicBezTo>
                <a:cubicBezTo>
                  <a:pt x="2656" y="400"/>
                  <a:pt x="2654" y="392"/>
                  <a:pt x="2649" y="384"/>
                </a:cubicBezTo>
                <a:cubicBezTo>
                  <a:pt x="2644" y="376"/>
                  <a:pt x="2636" y="371"/>
                  <a:pt x="2628" y="367"/>
                </a:cubicBezTo>
                <a:cubicBezTo>
                  <a:pt x="2633" y="364"/>
                  <a:pt x="2638" y="360"/>
                  <a:pt x="2643" y="357"/>
                </a:cubicBezTo>
                <a:cubicBezTo>
                  <a:pt x="2643" y="357"/>
                  <a:pt x="2642" y="357"/>
                  <a:pt x="2642" y="358"/>
                </a:cubicBezTo>
                <a:cubicBezTo>
                  <a:pt x="2643" y="357"/>
                  <a:pt x="2644" y="357"/>
                  <a:pt x="2644" y="356"/>
                </a:cubicBezTo>
                <a:cubicBezTo>
                  <a:pt x="2657" y="348"/>
                  <a:pt x="2663" y="334"/>
                  <a:pt x="2663" y="320"/>
                </a:cubicBezTo>
                <a:cubicBezTo>
                  <a:pt x="2663" y="311"/>
                  <a:pt x="2661" y="302"/>
                  <a:pt x="2656" y="294"/>
                </a:cubicBezTo>
                <a:cubicBezTo>
                  <a:pt x="2642" y="274"/>
                  <a:pt x="2614" y="269"/>
                  <a:pt x="2594" y="282"/>
                </a:cubicBezTo>
                <a:cubicBezTo>
                  <a:pt x="2593" y="282"/>
                  <a:pt x="2593" y="283"/>
                  <a:pt x="2592" y="283"/>
                </a:cubicBezTo>
                <a:cubicBezTo>
                  <a:pt x="2572" y="298"/>
                  <a:pt x="2547" y="309"/>
                  <a:pt x="2521" y="321"/>
                </a:cubicBezTo>
                <a:cubicBezTo>
                  <a:pt x="2516" y="323"/>
                  <a:pt x="2512" y="325"/>
                  <a:pt x="2508" y="327"/>
                </a:cubicBezTo>
                <a:cubicBezTo>
                  <a:pt x="2524" y="315"/>
                  <a:pt x="2540" y="302"/>
                  <a:pt x="2553" y="287"/>
                </a:cubicBezTo>
                <a:cubicBezTo>
                  <a:pt x="2561" y="278"/>
                  <a:pt x="2566" y="267"/>
                  <a:pt x="2566" y="256"/>
                </a:cubicBezTo>
                <a:cubicBezTo>
                  <a:pt x="2566" y="249"/>
                  <a:pt x="2564" y="241"/>
                  <a:pt x="2560" y="234"/>
                </a:cubicBezTo>
                <a:cubicBezTo>
                  <a:pt x="2550" y="217"/>
                  <a:pt x="2531" y="208"/>
                  <a:pt x="2512" y="212"/>
                </a:cubicBezTo>
                <a:cubicBezTo>
                  <a:pt x="2484" y="218"/>
                  <a:pt x="2457" y="232"/>
                  <a:pt x="2431" y="249"/>
                </a:cubicBezTo>
                <a:cubicBezTo>
                  <a:pt x="2436" y="242"/>
                  <a:pt x="2438" y="234"/>
                  <a:pt x="2438" y="226"/>
                </a:cubicBezTo>
                <a:cubicBezTo>
                  <a:pt x="2438" y="218"/>
                  <a:pt x="2436" y="210"/>
                  <a:pt x="2432" y="203"/>
                </a:cubicBezTo>
                <a:cubicBezTo>
                  <a:pt x="2421" y="184"/>
                  <a:pt x="2399" y="176"/>
                  <a:pt x="2378" y="183"/>
                </a:cubicBezTo>
                <a:cubicBezTo>
                  <a:pt x="2301" y="211"/>
                  <a:pt x="2231" y="266"/>
                  <a:pt x="2175" y="310"/>
                </a:cubicBezTo>
                <a:cubicBezTo>
                  <a:pt x="2086" y="380"/>
                  <a:pt x="2003" y="462"/>
                  <a:pt x="1913" y="568"/>
                </a:cubicBezTo>
                <a:cubicBezTo>
                  <a:pt x="1982" y="478"/>
                  <a:pt x="2056" y="390"/>
                  <a:pt x="2141" y="311"/>
                </a:cubicBezTo>
                <a:cubicBezTo>
                  <a:pt x="2148" y="305"/>
                  <a:pt x="2159" y="296"/>
                  <a:pt x="2172" y="286"/>
                </a:cubicBezTo>
                <a:cubicBezTo>
                  <a:pt x="2213" y="255"/>
                  <a:pt x="2259" y="219"/>
                  <a:pt x="2270" y="177"/>
                </a:cubicBezTo>
                <a:cubicBezTo>
                  <a:pt x="2271" y="174"/>
                  <a:pt x="2271" y="170"/>
                  <a:pt x="2271" y="166"/>
                </a:cubicBezTo>
                <a:cubicBezTo>
                  <a:pt x="2271" y="154"/>
                  <a:pt x="2266" y="142"/>
                  <a:pt x="2257" y="133"/>
                </a:cubicBezTo>
                <a:cubicBezTo>
                  <a:pt x="2246" y="122"/>
                  <a:pt x="2228" y="118"/>
                  <a:pt x="2213" y="123"/>
                </a:cubicBezTo>
                <a:cubicBezTo>
                  <a:pt x="2201" y="127"/>
                  <a:pt x="2189" y="132"/>
                  <a:pt x="2177" y="138"/>
                </a:cubicBezTo>
                <a:cubicBezTo>
                  <a:pt x="2175" y="136"/>
                  <a:pt x="2173" y="135"/>
                  <a:pt x="2170" y="135"/>
                </a:cubicBezTo>
                <a:cubicBezTo>
                  <a:pt x="2126" y="119"/>
                  <a:pt x="2074" y="143"/>
                  <a:pt x="2019" y="176"/>
                </a:cubicBezTo>
                <a:cubicBezTo>
                  <a:pt x="2025" y="160"/>
                  <a:pt x="2029" y="145"/>
                  <a:pt x="2029" y="130"/>
                </a:cubicBezTo>
                <a:cubicBezTo>
                  <a:pt x="2029" y="126"/>
                  <a:pt x="2028" y="122"/>
                  <a:pt x="2028" y="119"/>
                </a:cubicBezTo>
                <a:cubicBezTo>
                  <a:pt x="2025" y="98"/>
                  <a:pt x="2009" y="82"/>
                  <a:pt x="1988" y="80"/>
                </a:cubicBezTo>
                <a:cubicBezTo>
                  <a:pt x="1970" y="78"/>
                  <a:pt x="1952" y="81"/>
                  <a:pt x="1934" y="86"/>
                </a:cubicBezTo>
                <a:cubicBezTo>
                  <a:pt x="1934" y="86"/>
                  <a:pt x="1934" y="86"/>
                  <a:pt x="1934" y="86"/>
                </a:cubicBezTo>
                <a:cubicBezTo>
                  <a:pt x="1918" y="69"/>
                  <a:pt x="1890" y="68"/>
                  <a:pt x="1872" y="84"/>
                </a:cubicBezTo>
                <a:cubicBezTo>
                  <a:pt x="1866" y="88"/>
                  <a:pt x="1861" y="94"/>
                  <a:pt x="1856" y="99"/>
                </a:cubicBezTo>
                <a:cubicBezTo>
                  <a:pt x="1845" y="108"/>
                  <a:pt x="1833" y="117"/>
                  <a:pt x="1821" y="126"/>
                </a:cubicBezTo>
                <a:cubicBezTo>
                  <a:pt x="1823" y="121"/>
                  <a:pt x="1824" y="115"/>
                  <a:pt x="1825" y="109"/>
                </a:cubicBezTo>
                <a:cubicBezTo>
                  <a:pt x="1825" y="107"/>
                  <a:pt x="1825" y="105"/>
                  <a:pt x="1825" y="102"/>
                </a:cubicBezTo>
                <a:cubicBezTo>
                  <a:pt x="1825" y="90"/>
                  <a:pt x="1821" y="79"/>
                  <a:pt x="1812" y="70"/>
                </a:cubicBezTo>
                <a:cubicBezTo>
                  <a:pt x="1802" y="60"/>
                  <a:pt x="1787" y="56"/>
                  <a:pt x="1773" y="58"/>
                </a:cubicBezTo>
                <a:cubicBezTo>
                  <a:pt x="1714" y="68"/>
                  <a:pt x="1657" y="106"/>
                  <a:pt x="1611" y="136"/>
                </a:cubicBezTo>
                <a:cubicBezTo>
                  <a:pt x="1611" y="136"/>
                  <a:pt x="1610" y="137"/>
                  <a:pt x="1610" y="137"/>
                </a:cubicBezTo>
                <a:cubicBezTo>
                  <a:pt x="1610" y="135"/>
                  <a:pt x="1610" y="134"/>
                  <a:pt x="1610" y="132"/>
                </a:cubicBezTo>
                <a:cubicBezTo>
                  <a:pt x="1610" y="124"/>
                  <a:pt x="1608" y="116"/>
                  <a:pt x="1603" y="109"/>
                </a:cubicBezTo>
                <a:cubicBezTo>
                  <a:pt x="1593" y="91"/>
                  <a:pt x="1571" y="83"/>
                  <a:pt x="1551" y="89"/>
                </a:cubicBezTo>
                <a:cubicBezTo>
                  <a:pt x="1495" y="108"/>
                  <a:pt x="1446" y="151"/>
                  <a:pt x="1403" y="190"/>
                </a:cubicBezTo>
                <a:cubicBezTo>
                  <a:pt x="1405" y="183"/>
                  <a:pt x="1407" y="176"/>
                  <a:pt x="1408" y="169"/>
                </a:cubicBezTo>
                <a:cubicBezTo>
                  <a:pt x="1408" y="167"/>
                  <a:pt x="1408" y="165"/>
                  <a:pt x="1408" y="163"/>
                </a:cubicBezTo>
                <a:cubicBezTo>
                  <a:pt x="1408" y="162"/>
                  <a:pt x="1408" y="160"/>
                  <a:pt x="1408" y="159"/>
                </a:cubicBezTo>
                <a:cubicBezTo>
                  <a:pt x="1429" y="143"/>
                  <a:pt x="1450" y="127"/>
                  <a:pt x="1470" y="110"/>
                </a:cubicBezTo>
                <a:cubicBezTo>
                  <a:pt x="1481" y="101"/>
                  <a:pt x="1486" y="88"/>
                  <a:pt x="1486" y="76"/>
                </a:cubicBezTo>
                <a:cubicBezTo>
                  <a:pt x="1486" y="69"/>
                  <a:pt x="1485" y="62"/>
                  <a:pt x="1482" y="56"/>
                </a:cubicBezTo>
                <a:cubicBezTo>
                  <a:pt x="1472" y="37"/>
                  <a:pt x="1452" y="27"/>
                  <a:pt x="1431" y="32"/>
                </a:cubicBezTo>
                <a:cubicBezTo>
                  <a:pt x="1397" y="39"/>
                  <a:pt x="1365" y="56"/>
                  <a:pt x="1334" y="77"/>
                </a:cubicBezTo>
                <a:cubicBezTo>
                  <a:pt x="1321" y="43"/>
                  <a:pt x="1293" y="22"/>
                  <a:pt x="1254" y="17"/>
                </a:cubicBezTo>
                <a:cubicBezTo>
                  <a:pt x="1228" y="13"/>
                  <a:pt x="1202" y="17"/>
                  <a:pt x="1180" y="21"/>
                </a:cubicBezTo>
                <a:cubicBezTo>
                  <a:pt x="1084" y="39"/>
                  <a:pt x="1001" y="92"/>
                  <a:pt x="927" y="156"/>
                </a:cubicBezTo>
                <a:cubicBezTo>
                  <a:pt x="926" y="153"/>
                  <a:pt x="924" y="151"/>
                  <a:pt x="922" y="148"/>
                </a:cubicBezTo>
                <a:cubicBezTo>
                  <a:pt x="911" y="134"/>
                  <a:pt x="892" y="128"/>
                  <a:pt x="874" y="133"/>
                </a:cubicBezTo>
                <a:cubicBezTo>
                  <a:pt x="800" y="155"/>
                  <a:pt x="699" y="288"/>
                  <a:pt x="540" y="502"/>
                </a:cubicBezTo>
                <a:cubicBezTo>
                  <a:pt x="538" y="506"/>
                  <a:pt x="535" y="509"/>
                  <a:pt x="533" y="512"/>
                </a:cubicBezTo>
                <a:cubicBezTo>
                  <a:pt x="510" y="542"/>
                  <a:pt x="487" y="573"/>
                  <a:pt x="466" y="603"/>
                </a:cubicBezTo>
                <a:cubicBezTo>
                  <a:pt x="430" y="651"/>
                  <a:pt x="394" y="696"/>
                  <a:pt x="363" y="734"/>
                </a:cubicBezTo>
                <a:cubicBezTo>
                  <a:pt x="342" y="758"/>
                  <a:pt x="325" y="777"/>
                  <a:pt x="311" y="791"/>
                </a:cubicBezTo>
                <a:cubicBezTo>
                  <a:pt x="353" y="736"/>
                  <a:pt x="406" y="656"/>
                  <a:pt x="474" y="545"/>
                </a:cubicBezTo>
                <a:cubicBezTo>
                  <a:pt x="490" y="519"/>
                  <a:pt x="505" y="495"/>
                  <a:pt x="509" y="489"/>
                </a:cubicBezTo>
                <a:cubicBezTo>
                  <a:pt x="576" y="398"/>
                  <a:pt x="634" y="324"/>
                  <a:pt x="705" y="260"/>
                </a:cubicBezTo>
                <a:cubicBezTo>
                  <a:pt x="717" y="249"/>
                  <a:pt x="717" y="249"/>
                  <a:pt x="717" y="249"/>
                </a:cubicBezTo>
                <a:cubicBezTo>
                  <a:pt x="739" y="231"/>
                  <a:pt x="763" y="210"/>
                  <a:pt x="778" y="182"/>
                </a:cubicBezTo>
                <a:cubicBezTo>
                  <a:pt x="782" y="175"/>
                  <a:pt x="784" y="167"/>
                  <a:pt x="784" y="160"/>
                </a:cubicBezTo>
                <a:cubicBezTo>
                  <a:pt x="784" y="148"/>
                  <a:pt x="779" y="136"/>
                  <a:pt x="770" y="127"/>
                </a:cubicBezTo>
                <a:cubicBezTo>
                  <a:pt x="755" y="113"/>
                  <a:pt x="732" y="111"/>
                  <a:pt x="715" y="122"/>
                </a:cubicBezTo>
                <a:cubicBezTo>
                  <a:pt x="605" y="192"/>
                  <a:pt x="514" y="303"/>
                  <a:pt x="433" y="402"/>
                </a:cubicBezTo>
                <a:cubicBezTo>
                  <a:pt x="420" y="418"/>
                  <a:pt x="420" y="418"/>
                  <a:pt x="420" y="418"/>
                </a:cubicBezTo>
                <a:cubicBezTo>
                  <a:pt x="376" y="472"/>
                  <a:pt x="332" y="529"/>
                  <a:pt x="293" y="590"/>
                </a:cubicBezTo>
                <a:cubicBezTo>
                  <a:pt x="327" y="536"/>
                  <a:pt x="367" y="484"/>
                  <a:pt x="404" y="437"/>
                </a:cubicBezTo>
                <a:cubicBezTo>
                  <a:pt x="433" y="400"/>
                  <a:pt x="459" y="360"/>
                  <a:pt x="484" y="321"/>
                </a:cubicBezTo>
                <a:cubicBezTo>
                  <a:pt x="515" y="272"/>
                  <a:pt x="545" y="226"/>
                  <a:pt x="580" y="187"/>
                </a:cubicBezTo>
                <a:cubicBezTo>
                  <a:pt x="592" y="177"/>
                  <a:pt x="603" y="166"/>
                  <a:pt x="615" y="155"/>
                </a:cubicBezTo>
                <a:cubicBezTo>
                  <a:pt x="625" y="150"/>
                  <a:pt x="640" y="146"/>
                  <a:pt x="651" y="143"/>
                </a:cubicBezTo>
                <a:cubicBezTo>
                  <a:pt x="687" y="134"/>
                  <a:pt x="732" y="122"/>
                  <a:pt x="753" y="82"/>
                </a:cubicBezTo>
                <a:cubicBezTo>
                  <a:pt x="756" y="76"/>
                  <a:pt x="758" y="69"/>
                  <a:pt x="758" y="62"/>
                </a:cubicBezTo>
                <a:cubicBezTo>
                  <a:pt x="758" y="56"/>
                  <a:pt x="757" y="50"/>
                  <a:pt x="754" y="44"/>
                </a:cubicBezTo>
                <a:cubicBezTo>
                  <a:pt x="749" y="32"/>
                  <a:pt x="739" y="23"/>
                  <a:pt x="726" y="19"/>
                </a:cubicBezTo>
                <a:cubicBezTo>
                  <a:pt x="669" y="0"/>
                  <a:pt x="594" y="50"/>
                  <a:pt x="573" y="70"/>
                </a:cubicBezTo>
                <a:close/>
                <a:moveTo>
                  <a:pt x="1117" y="136"/>
                </a:moveTo>
                <a:cubicBezTo>
                  <a:pt x="1109" y="140"/>
                  <a:pt x="1102" y="144"/>
                  <a:pt x="1095" y="149"/>
                </a:cubicBezTo>
                <a:cubicBezTo>
                  <a:pt x="1094" y="149"/>
                  <a:pt x="1094" y="148"/>
                  <a:pt x="1093" y="148"/>
                </a:cubicBezTo>
                <a:cubicBezTo>
                  <a:pt x="1101" y="143"/>
                  <a:pt x="1109" y="139"/>
                  <a:pt x="1117" y="136"/>
                </a:cubicBezTo>
                <a:close/>
                <a:moveTo>
                  <a:pt x="1249" y="107"/>
                </a:moveTo>
                <a:cubicBezTo>
                  <a:pt x="1250" y="108"/>
                  <a:pt x="1250" y="108"/>
                  <a:pt x="1250" y="108"/>
                </a:cubicBezTo>
                <a:cubicBezTo>
                  <a:pt x="1250" y="108"/>
                  <a:pt x="1250" y="109"/>
                  <a:pt x="1250" y="110"/>
                </a:cubicBezTo>
                <a:cubicBezTo>
                  <a:pt x="1250" y="115"/>
                  <a:pt x="1249" y="125"/>
                  <a:pt x="1240" y="146"/>
                </a:cubicBezTo>
                <a:cubicBezTo>
                  <a:pt x="1239" y="137"/>
                  <a:pt x="1236" y="128"/>
                  <a:pt x="1230" y="120"/>
                </a:cubicBezTo>
                <a:cubicBezTo>
                  <a:pt x="1225" y="114"/>
                  <a:pt x="1218" y="110"/>
                  <a:pt x="1211" y="107"/>
                </a:cubicBezTo>
                <a:cubicBezTo>
                  <a:pt x="1237" y="104"/>
                  <a:pt x="1246" y="105"/>
                  <a:pt x="1249" y="107"/>
                </a:cubicBezTo>
                <a:close/>
                <a:moveTo>
                  <a:pt x="590" y="586"/>
                </a:moveTo>
                <a:cubicBezTo>
                  <a:pt x="580" y="605"/>
                  <a:pt x="569" y="624"/>
                  <a:pt x="559" y="643"/>
                </a:cubicBezTo>
                <a:cubicBezTo>
                  <a:pt x="543" y="673"/>
                  <a:pt x="543" y="673"/>
                  <a:pt x="543" y="673"/>
                </a:cubicBezTo>
                <a:cubicBezTo>
                  <a:pt x="527" y="702"/>
                  <a:pt x="509" y="735"/>
                  <a:pt x="494" y="771"/>
                </a:cubicBezTo>
                <a:cubicBezTo>
                  <a:pt x="473" y="803"/>
                  <a:pt x="452" y="836"/>
                  <a:pt x="432" y="869"/>
                </a:cubicBezTo>
                <a:cubicBezTo>
                  <a:pt x="409" y="905"/>
                  <a:pt x="385" y="942"/>
                  <a:pt x="361" y="979"/>
                </a:cubicBezTo>
                <a:cubicBezTo>
                  <a:pt x="395" y="888"/>
                  <a:pt x="440" y="801"/>
                  <a:pt x="496" y="717"/>
                </a:cubicBezTo>
                <a:cubicBezTo>
                  <a:pt x="510" y="695"/>
                  <a:pt x="526" y="674"/>
                  <a:pt x="541" y="652"/>
                </a:cubicBezTo>
                <a:cubicBezTo>
                  <a:pt x="557" y="631"/>
                  <a:pt x="573" y="609"/>
                  <a:pt x="590" y="586"/>
                </a:cubicBezTo>
                <a:close/>
                <a:moveTo>
                  <a:pt x="665" y="689"/>
                </a:moveTo>
                <a:cubicBezTo>
                  <a:pt x="675" y="674"/>
                  <a:pt x="684" y="659"/>
                  <a:pt x="694" y="645"/>
                </a:cubicBezTo>
                <a:cubicBezTo>
                  <a:pt x="667" y="690"/>
                  <a:pt x="642" y="734"/>
                  <a:pt x="620" y="775"/>
                </a:cubicBezTo>
                <a:cubicBezTo>
                  <a:pt x="615" y="779"/>
                  <a:pt x="611" y="783"/>
                  <a:pt x="606" y="787"/>
                </a:cubicBezTo>
                <a:cubicBezTo>
                  <a:pt x="625" y="755"/>
                  <a:pt x="645" y="722"/>
                  <a:pt x="665" y="689"/>
                </a:cubicBezTo>
                <a:close/>
                <a:moveTo>
                  <a:pt x="636" y="1095"/>
                </a:moveTo>
                <a:cubicBezTo>
                  <a:pt x="635" y="1096"/>
                  <a:pt x="634" y="1097"/>
                  <a:pt x="633" y="1098"/>
                </a:cubicBezTo>
                <a:cubicBezTo>
                  <a:pt x="633" y="1098"/>
                  <a:pt x="633" y="1097"/>
                  <a:pt x="633" y="1097"/>
                </a:cubicBezTo>
                <a:cubicBezTo>
                  <a:pt x="634" y="1096"/>
                  <a:pt x="635" y="1095"/>
                  <a:pt x="636" y="1095"/>
                </a:cubicBezTo>
                <a:close/>
                <a:moveTo>
                  <a:pt x="1275" y="453"/>
                </a:moveTo>
                <a:cubicBezTo>
                  <a:pt x="1244" y="495"/>
                  <a:pt x="1217" y="535"/>
                  <a:pt x="1196" y="569"/>
                </a:cubicBezTo>
                <a:cubicBezTo>
                  <a:pt x="1154" y="636"/>
                  <a:pt x="1115" y="711"/>
                  <a:pt x="1074" y="800"/>
                </a:cubicBezTo>
                <a:cubicBezTo>
                  <a:pt x="1066" y="811"/>
                  <a:pt x="1059" y="823"/>
                  <a:pt x="1051" y="834"/>
                </a:cubicBezTo>
                <a:cubicBezTo>
                  <a:pt x="1004" y="903"/>
                  <a:pt x="956" y="975"/>
                  <a:pt x="905" y="1042"/>
                </a:cubicBezTo>
                <a:cubicBezTo>
                  <a:pt x="891" y="1061"/>
                  <a:pt x="891" y="1061"/>
                  <a:pt x="891" y="1061"/>
                </a:cubicBezTo>
                <a:cubicBezTo>
                  <a:pt x="889" y="1064"/>
                  <a:pt x="886" y="1068"/>
                  <a:pt x="882" y="1073"/>
                </a:cubicBezTo>
                <a:cubicBezTo>
                  <a:pt x="893" y="1042"/>
                  <a:pt x="906" y="1011"/>
                  <a:pt x="916" y="988"/>
                </a:cubicBezTo>
                <a:cubicBezTo>
                  <a:pt x="926" y="964"/>
                  <a:pt x="926" y="964"/>
                  <a:pt x="926" y="964"/>
                </a:cubicBezTo>
                <a:cubicBezTo>
                  <a:pt x="974" y="842"/>
                  <a:pt x="1042" y="721"/>
                  <a:pt x="1129" y="605"/>
                </a:cubicBezTo>
                <a:cubicBezTo>
                  <a:pt x="1145" y="584"/>
                  <a:pt x="1162" y="563"/>
                  <a:pt x="1179" y="542"/>
                </a:cubicBezTo>
                <a:cubicBezTo>
                  <a:pt x="1210" y="511"/>
                  <a:pt x="1242" y="482"/>
                  <a:pt x="1275" y="453"/>
                </a:cubicBezTo>
                <a:close/>
                <a:moveTo>
                  <a:pt x="1253" y="701"/>
                </a:moveTo>
                <a:cubicBezTo>
                  <a:pt x="1290" y="652"/>
                  <a:pt x="1332" y="597"/>
                  <a:pt x="1378" y="541"/>
                </a:cubicBezTo>
                <a:cubicBezTo>
                  <a:pt x="1360" y="567"/>
                  <a:pt x="1341" y="594"/>
                  <a:pt x="1322" y="623"/>
                </a:cubicBezTo>
                <a:cubicBezTo>
                  <a:pt x="1282" y="683"/>
                  <a:pt x="1244" y="745"/>
                  <a:pt x="1207" y="805"/>
                </a:cubicBezTo>
                <a:cubicBezTo>
                  <a:pt x="1198" y="820"/>
                  <a:pt x="1188" y="836"/>
                  <a:pt x="1179" y="851"/>
                </a:cubicBezTo>
                <a:cubicBezTo>
                  <a:pt x="1190" y="819"/>
                  <a:pt x="1202" y="787"/>
                  <a:pt x="1214" y="755"/>
                </a:cubicBezTo>
                <a:cubicBezTo>
                  <a:pt x="1227" y="737"/>
                  <a:pt x="1240" y="719"/>
                  <a:pt x="1253" y="701"/>
                </a:cubicBezTo>
                <a:close/>
                <a:moveTo>
                  <a:pt x="1852" y="240"/>
                </a:moveTo>
                <a:cubicBezTo>
                  <a:pt x="1872" y="226"/>
                  <a:pt x="1872" y="226"/>
                  <a:pt x="1872" y="226"/>
                </a:cubicBezTo>
                <a:cubicBezTo>
                  <a:pt x="1874" y="224"/>
                  <a:pt x="1877" y="222"/>
                  <a:pt x="1880" y="220"/>
                </a:cubicBezTo>
                <a:cubicBezTo>
                  <a:pt x="1866" y="236"/>
                  <a:pt x="1852" y="251"/>
                  <a:pt x="1839" y="264"/>
                </a:cubicBezTo>
                <a:cubicBezTo>
                  <a:pt x="1825" y="279"/>
                  <a:pt x="1813" y="292"/>
                  <a:pt x="1805" y="302"/>
                </a:cubicBezTo>
                <a:cubicBezTo>
                  <a:pt x="1788" y="323"/>
                  <a:pt x="1771" y="345"/>
                  <a:pt x="1753" y="367"/>
                </a:cubicBezTo>
                <a:cubicBezTo>
                  <a:pt x="1683" y="431"/>
                  <a:pt x="1622" y="502"/>
                  <a:pt x="1572" y="578"/>
                </a:cubicBezTo>
                <a:cubicBezTo>
                  <a:pt x="1555" y="603"/>
                  <a:pt x="1539" y="629"/>
                  <a:pt x="1525" y="656"/>
                </a:cubicBezTo>
                <a:cubicBezTo>
                  <a:pt x="1506" y="680"/>
                  <a:pt x="1487" y="704"/>
                  <a:pt x="1469" y="729"/>
                </a:cubicBezTo>
                <a:cubicBezTo>
                  <a:pt x="1449" y="756"/>
                  <a:pt x="1429" y="783"/>
                  <a:pt x="1410" y="811"/>
                </a:cubicBezTo>
                <a:cubicBezTo>
                  <a:pt x="1419" y="788"/>
                  <a:pt x="1428" y="766"/>
                  <a:pt x="1438" y="743"/>
                </a:cubicBezTo>
                <a:cubicBezTo>
                  <a:pt x="1444" y="735"/>
                  <a:pt x="1450" y="727"/>
                  <a:pt x="1455" y="719"/>
                </a:cubicBezTo>
                <a:cubicBezTo>
                  <a:pt x="1549" y="587"/>
                  <a:pt x="1647" y="462"/>
                  <a:pt x="1749" y="349"/>
                </a:cubicBezTo>
                <a:cubicBezTo>
                  <a:pt x="1749" y="349"/>
                  <a:pt x="1797" y="294"/>
                  <a:pt x="1797" y="294"/>
                </a:cubicBezTo>
                <a:cubicBezTo>
                  <a:pt x="1807" y="281"/>
                  <a:pt x="1818" y="269"/>
                  <a:pt x="1829" y="257"/>
                </a:cubicBezTo>
                <a:cubicBezTo>
                  <a:pt x="1837" y="251"/>
                  <a:pt x="1844" y="245"/>
                  <a:pt x="1852" y="240"/>
                </a:cubicBezTo>
                <a:close/>
                <a:moveTo>
                  <a:pt x="1894" y="365"/>
                </a:moveTo>
                <a:cubicBezTo>
                  <a:pt x="1808" y="450"/>
                  <a:pt x="1732" y="541"/>
                  <a:pt x="1666" y="637"/>
                </a:cubicBezTo>
                <a:cubicBezTo>
                  <a:pt x="1654" y="654"/>
                  <a:pt x="1643" y="672"/>
                  <a:pt x="1632" y="689"/>
                </a:cubicBezTo>
                <a:cubicBezTo>
                  <a:pt x="1613" y="709"/>
                  <a:pt x="1595" y="729"/>
                  <a:pt x="1577" y="748"/>
                </a:cubicBezTo>
                <a:cubicBezTo>
                  <a:pt x="1584" y="734"/>
                  <a:pt x="1592" y="720"/>
                  <a:pt x="1600" y="706"/>
                </a:cubicBezTo>
                <a:cubicBezTo>
                  <a:pt x="1674" y="609"/>
                  <a:pt x="1749" y="515"/>
                  <a:pt x="1818" y="429"/>
                </a:cubicBezTo>
                <a:cubicBezTo>
                  <a:pt x="1842" y="407"/>
                  <a:pt x="1868" y="386"/>
                  <a:pt x="1894" y="365"/>
                </a:cubicBezTo>
                <a:close/>
                <a:moveTo>
                  <a:pt x="2264" y="375"/>
                </a:moveTo>
                <a:cubicBezTo>
                  <a:pt x="2282" y="361"/>
                  <a:pt x="2301" y="348"/>
                  <a:pt x="2321" y="335"/>
                </a:cubicBezTo>
                <a:cubicBezTo>
                  <a:pt x="2335" y="325"/>
                  <a:pt x="2350" y="315"/>
                  <a:pt x="2364" y="305"/>
                </a:cubicBezTo>
                <a:cubicBezTo>
                  <a:pt x="2357" y="312"/>
                  <a:pt x="2349" y="320"/>
                  <a:pt x="2342" y="327"/>
                </a:cubicBezTo>
                <a:cubicBezTo>
                  <a:pt x="2336" y="331"/>
                  <a:pt x="2329" y="335"/>
                  <a:pt x="2323" y="340"/>
                </a:cubicBezTo>
                <a:cubicBezTo>
                  <a:pt x="2134" y="479"/>
                  <a:pt x="1989" y="622"/>
                  <a:pt x="1879" y="775"/>
                </a:cubicBezTo>
                <a:cubicBezTo>
                  <a:pt x="1873" y="785"/>
                  <a:pt x="1866" y="795"/>
                  <a:pt x="1859" y="805"/>
                </a:cubicBezTo>
                <a:cubicBezTo>
                  <a:pt x="1837" y="827"/>
                  <a:pt x="1816" y="850"/>
                  <a:pt x="1794" y="873"/>
                </a:cubicBezTo>
                <a:cubicBezTo>
                  <a:pt x="1822" y="832"/>
                  <a:pt x="1852" y="791"/>
                  <a:pt x="1883" y="751"/>
                </a:cubicBezTo>
                <a:cubicBezTo>
                  <a:pt x="1979" y="634"/>
                  <a:pt x="2107" y="491"/>
                  <a:pt x="2264" y="375"/>
                </a:cubicBezTo>
                <a:close/>
                <a:moveTo>
                  <a:pt x="1932" y="859"/>
                </a:moveTo>
                <a:cubicBezTo>
                  <a:pt x="2029" y="762"/>
                  <a:pt x="2029" y="762"/>
                  <a:pt x="2029" y="762"/>
                </a:cubicBezTo>
                <a:cubicBezTo>
                  <a:pt x="2033" y="757"/>
                  <a:pt x="2038" y="752"/>
                  <a:pt x="2043" y="748"/>
                </a:cubicBezTo>
                <a:cubicBezTo>
                  <a:pt x="2009" y="799"/>
                  <a:pt x="1977" y="852"/>
                  <a:pt x="1946" y="903"/>
                </a:cubicBezTo>
                <a:cubicBezTo>
                  <a:pt x="1923" y="943"/>
                  <a:pt x="1923" y="943"/>
                  <a:pt x="1923" y="943"/>
                </a:cubicBezTo>
                <a:cubicBezTo>
                  <a:pt x="1914" y="958"/>
                  <a:pt x="1903" y="973"/>
                  <a:pt x="1893" y="989"/>
                </a:cubicBezTo>
                <a:cubicBezTo>
                  <a:pt x="1871" y="1013"/>
                  <a:pt x="1849" y="1037"/>
                  <a:pt x="1829" y="1060"/>
                </a:cubicBezTo>
                <a:cubicBezTo>
                  <a:pt x="1856" y="989"/>
                  <a:pt x="1889" y="923"/>
                  <a:pt x="1929" y="862"/>
                </a:cubicBezTo>
                <a:cubicBezTo>
                  <a:pt x="1930" y="861"/>
                  <a:pt x="1931" y="860"/>
                  <a:pt x="1932" y="859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/>
          <a:lstStyle/>
          <a:p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387587" y="3919208"/>
            <a:ext cx="12105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zh-CN" sz="3600" dirty="0" smtClean="0">
                <a:solidFill>
                  <a:schemeClr val="tx2">
                    <a:lumMod val="75000"/>
                  </a:schemeClr>
                </a:solidFill>
                <a:latin typeface="Arial"/>
                <a:ea typeface="微软雅黑"/>
                <a:cs typeface="DFPShaoNvW5-GB" charset="-122"/>
                <a:sym typeface="Arial"/>
              </a:rPr>
              <a:t>RBM</a:t>
            </a:r>
            <a:endParaRPr kumimoji="1" lang="en-US" altLang="zh-CN" sz="3600" dirty="0">
              <a:solidFill>
                <a:schemeClr val="tx2">
                  <a:lumMod val="75000"/>
                </a:schemeClr>
              </a:solidFill>
              <a:latin typeface="Arial"/>
              <a:ea typeface="微软雅黑"/>
              <a:cs typeface="DFPShaoNvW5-GB" charset="-122"/>
              <a:sym typeface="Arial"/>
            </a:endParaRPr>
          </a:p>
        </p:txBody>
      </p:sp>
      <p:grpSp>
        <p:nvGrpSpPr>
          <p:cNvPr id="31" name="Group 70"/>
          <p:cNvGrpSpPr/>
          <p:nvPr/>
        </p:nvGrpSpPr>
        <p:grpSpPr>
          <a:xfrm>
            <a:off x="2769610" y="795534"/>
            <a:ext cx="6600172" cy="5135635"/>
            <a:chOff x="-1" y="0"/>
            <a:chExt cx="2335461" cy="1802808"/>
          </a:xfrm>
        </p:grpSpPr>
        <p:sp>
          <p:nvSpPr>
            <p:cNvPr id="32" name="chenying0907 66"/>
            <p:cNvSpPr/>
            <p:nvPr/>
          </p:nvSpPr>
          <p:spPr>
            <a:xfrm>
              <a:off x="88900" y="177800"/>
              <a:ext cx="2125877" cy="14255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9" h="21550" extrusionOk="0">
                  <a:moveTo>
                    <a:pt x="21281" y="131"/>
                  </a:moveTo>
                  <a:cubicBezTo>
                    <a:pt x="20628" y="31"/>
                    <a:pt x="2649" y="215"/>
                    <a:pt x="166" y="0"/>
                  </a:cubicBezTo>
                  <a:cubicBezTo>
                    <a:pt x="70" y="3334"/>
                    <a:pt x="43" y="6398"/>
                    <a:pt x="99" y="9794"/>
                  </a:cubicBezTo>
                  <a:cubicBezTo>
                    <a:pt x="201" y="15985"/>
                    <a:pt x="-129" y="17592"/>
                    <a:pt x="60" y="21542"/>
                  </a:cubicBezTo>
                  <a:cubicBezTo>
                    <a:pt x="1560" y="21600"/>
                    <a:pt x="19091" y="21287"/>
                    <a:pt x="21090" y="21542"/>
                  </a:cubicBezTo>
                  <a:cubicBezTo>
                    <a:pt x="21175" y="18119"/>
                    <a:pt x="21202" y="17551"/>
                    <a:pt x="21175" y="14349"/>
                  </a:cubicBezTo>
                  <a:cubicBezTo>
                    <a:pt x="21134" y="9458"/>
                    <a:pt x="21471" y="5014"/>
                    <a:pt x="21281" y="131"/>
                  </a:cubicBezTo>
                  <a:close/>
                </a:path>
              </a:pathLst>
            </a:custGeom>
            <a:noFill/>
            <a:ln w="38100" cap="flat">
              <a:solidFill>
                <a:schemeClr val="tx1">
                  <a:lumMod val="75000"/>
                  <a:lumOff val="25000"/>
                </a:schemeClr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33" name="chenying0907 67"/>
            <p:cNvSpPr/>
            <p:nvPr/>
          </p:nvSpPr>
          <p:spPr>
            <a:xfrm>
              <a:off x="-1" y="0"/>
              <a:ext cx="2335461" cy="1844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11" h="19061" extrusionOk="0">
                  <a:moveTo>
                    <a:pt x="902" y="18172"/>
                  </a:moveTo>
                  <a:cubicBezTo>
                    <a:pt x="357" y="17727"/>
                    <a:pt x="-200" y="12317"/>
                    <a:pt x="71" y="5707"/>
                  </a:cubicBezTo>
                  <a:cubicBezTo>
                    <a:pt x="379" y="-1823"/>
                    <a:pt x="1461" y="270"/>
                    <a:pt x="2010" y="259"/>
                  </a:cubicBezTo>
                  <a:cubicBezTo>
                    <a:pt x="7486" y="145"/>
                    <a:pt x="12959" y="733"/>
                    <a:pt x="18433" y="1907"/>
                  </a:cubicBezTo>
                  <a:cubicBezTo>
                    <a:pt x="19405" y="2115"/>
                    <a:pt x="21400" y="-2382"/>
                    <a:pt x="21308" y="14217"/>
                  </a:cubicBezTo>
                  <a:cubicBezTo>
                    <a:pt x="21311" y="19032"/>
                    <a:pt x="20486" y="19218"/>
                    <a:pt x="19999" y="19008"/>
                  </a:cubicBezTo>
                </a:path>
              </a:pathLst>
            </a:custGeom>
            <a:noFill/>
            <a:ln w="38100" cap="flat">
              <a:solidFill>
                <a:schemeClr val="tx1">
                  <a:lumMod val="75000"/>
                  <a:lumOff val="25000"/>
                </a:schemeClr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34" name="chenying0907 68"/>
            <p:cNvSpPr/>
            <p:nvPr/>
          </p:nvSpPr>
          <p:spPr>
            <a:xfrm>
              <a:off x="1130300" y="1600199"/>
              <a:ext cx="20498" cy="2026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358" h="19845" extrusionOk="0">
                  <a:moveTo>
                    <a:pt x="0" y="0"/>
                  </a:moveTo>
                  <a:cubicBezTo>
                    <a:pt x="21600" y="4703"/>
                    <a:pt x="13319" y="10461"/>
                    <a:pt x="16331" y="15310"/>
                  </a:cubicBezTo>
                  <a:cubicBezTo>
                    <a:pt x="16793" y="16055"/>
                    <a:pt x="11256" y="21600"/>
                    <a:pt x="11542" y="19282"/>
                  </a:cubicBezTo>
                </a:path>
              </a:pathLst>
            </a:custGeom>
            <a:noFill/>
            <a:ln w="38100" cap="flat">
              <a:solidFill>
                <a:schemeClr val="tx1">
                  <a:lumMod val="75000"/>
                  <a:lumOff val="25000"/>
                </a:schemeClr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latin typeface="Arial"/>
                <a:ea typeface="微软雅黑"/>
                <a:sym typeface="Arial"/>
              </a:endParaRPr>
            </a:p>
          </p:txBody>
        </p:sp>
      </p:grpSp>
      <p:grpSp>
        <p:nvGrpSpPr>
          <p:cNvPr id="2" name="组 1"/>
          <p:cNvGrpSpPr/>
          <p:nvPr/>
        </p:nvGrpSpPr>
        <p:grpSpPr>
          <a:xfrm>
            <a:off x="5084257" y="1965052"/>
            <a:ext cx="1623568" cy="1509690"/>
            <a:chOff x="4431238" y="1508012"/>
            <a:chExt cx="2360904" cy="2195308"/>
          </a:xfrm>
        </p:grpSpPr>
        <p:sp>
          <p:nvSpPr>
            <p:cNvPr id="37" name="chenying0907 201"/>
            <p:cNvSpPr/>
            <p:nvPr/>
          </p:nvSpPr>
          <p:spPr>
            <a:xfrm>
              <a:off x="4431238" y="1508012"/>
              <a:ext cx="2360904" cy="21953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010" y="4955"/>
                  </a:moveTo>
                  <a:cubicBezTo>
                    <a:pt x="18465" y="9425"/>
                    <a:pt x="18297" y="14113"/>
                    <a:pt x="21600" y="18296"/>
                  </a:cubicBezTo>
                  <a:cubicBezTo>
                    <a:pt x="14274" y="17484"/>
                    <a:pt x="12639" y="14333"/>
                    <a:pt x="6691" y="21600"/>
                  </a:cubicBezTo>
                  <a:cubicBezTo>
                    <a:pt x="10802" y="16578"/>
                    <a:pt x="3281" y="10613"/>
                    <a:pt x="0" y="8990"/>
                  </a:cubicBezTo>
                  <a:cubicBezTo>
                    <a:pt x="4976" y="11451"/>
                    <a:pt x="9737" y="4157"/>
                    <a:pt x="10108" y="0"/>
                  </a:cubicBezTo>
                  <a:cubicBezTo>
                    <a:pt x="12265" y="4785"/>
                    <a:pt x="16387" y="6388"/>
                    <a:pt x="21010" y="4955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38100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5464593" y="1860569"/>
              <a:ext cx="827973" cy="13426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kumimoji="1" lang="en-US" altLang="zh-CN" sz="5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/>
                  <a:ea typeface="微软雅黑"/>
                  <a:cs typeface="DFPShaoNvW5-GB" charset="-122"/>
                  <a:sym typeface="Arial"/>
                </a:rPr>
                <a:t>5</a:t>
              </a:r>
              <a:endParaRPr kumimoji="1" lang="zh-CN" altLang="en-US" sz="5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微软雅黑"/>
                <a:cs typeface="DFPShaoNvW5-GB" charset="-122"/>
                <a:sym typeface="Arial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4425826" y="4118752"/>
            <a:ext cx="3876891" cy="646273"/>
            <a:chOff x="7637775" y="5530041"/>
            <a:chExt cx="4000129" cy="646029"/>
          </a:xfrm>
        </p:grpSpPr>
        <p:sp>
          <p:nvSpPr>
            <p:cNvPr id="22" name="任意多边形 21"/>
            <p:cNvSpPr/>
            <p:nvPr/>
          </p:nvSpPr>
          <p:spPr>
            <a:xfrm>
              <a:off x="7637775" y="6096678"/>
              <a:ext cx="2494104" cy="79392"/>
            </a:xfrm>
            <a:custGeom>
              <a:avLst/>
              <a:gdLst>
                <a:gd name="connsiteX0" fmla="*/ 2569580 w 2569580"/>
                <a:gd name="connsiteY0" fmla="*/ 13982 h 95004"/>
                <a:gd name="connsiteX1" fmla="*/ 2187616 w 2569580"/>
                <a:gd name="connsiteY1" fmla="*/ 13982 h 95004"/>
                <a:gd name="connsiteX2" fmla="*/ 2118167 w 2569580"/>
                <a:gd name="connsiteY2" fmla="*/ 37131 h 95004"/>
                <a:gd name="connsiteX3" fmla="*/ 1481560 w 2569580"/>
                <a:gd name="connsiteY3" fmla="*/ 60280 h 95004"/>
                <a:gd name="connsiteX4" fmla="*/ 1388962 w 2569580"/>
                <a:gd name="connsiteY4" fmla="*/ 71855 h 95004"/>
                <a:gd name="connsiteX5" fmla="*/ 1307940 w 2569580"/>
                <a:gd name="connsiteY5" fmla="*/ 83430 h 95004"/>
                <a:gd name="connsiteX6" fmla="*/ 844952 w 2569580"/>
                <a:gd name="connsiteY6" fmla="*/ 71855 h 95004"/>
                <a:gd name="connsiteX7" fmla="*/ 775504 w 2569580"/>
                <a:gd name="connsiteY7" fmla="*/ 48706 h 95004"/>
                <a:gd name="connsiteX8" fmla="*/ 740780 w 2569580"/>
                <a:gd name="connsiteY8" fmla="*/ 37131 h 95004"/>
                <a:gd name="connsiteX9" fmla="*/ 254643 w 2569580"/>
                <a:gd name="connsiteY9" fmla="*/ 48706 h 95004"/>
                <a:gd name="connsiteX10" fmla="*/ 219919 w 2569580"/>
                <a:gd name="connsiteY10" fmla="*/ 60280 h 95004"/>
                <a:gd name="connsiteX11" fmla="*/ 196770 w 2569580"/>
                <a:gd name="connsiteY11" fmla="*/ 95004 h 95004"/>
                <a:gd name="connsiteX12" fmla="*/ 0 w 2569580"/>
                <a:gd name="connsiteY12" fmla="*/ 83430 h 95004"/>
                <a:gd name="connsiteX0" fmla="*/ 2541747 w 2541747"/>
                <a:gd name="connsiteY0" fmla="*/ 13982 h 95004"/>
                <a:gd name="connsiteX1" fmla="*/ 2159783 w 2541747"/>
                <a:gd name="connsiteY1" fmla="*/ 13982 h 95004"/>
                <a:gd name="connsiteX2" fmla="*/ 2090334 w 2541747"/>
                <a:gd name="connsiteY2" fmla="*/ 37131 h 95004"/>
                <a:gd name="connsiteX3" fmla="*/ 1453727 w 2541747"/>
                <a:gd name="connsiteY3" fmla="*/ 60280 h 95004"/>
                <a:gd name="connsiteX4" fmla="*/ 1361129 w 2541747"/>
                <a:gd name="connsiteY4" fmla="*/ 71855 h 95004"/>
                <a:gd name="connsiteX5" fmla="*/ 1280107 w 2541747"/>
                <a:gd name="connsiteY5" fmla="*/ 83430 h 95004"/>
                <a:gd name="connsiteX6" fmla="*/ 817119 w 2541747"/>
                <a:gd name="connsiteY6" fmla="*/ 71855 h 95004"/>
                <a:gd name="connsiteX7" fmla="*/ 747671 w 2541747"/>
                <a:gd name="connsiteY7" fmla="*/ 48706 h 95004"/>
                <a:gd name="connsiteX8" fmla="*/ 712947 w 2541747"/>
                <a:gd name="connsiteY8" fmla="*/ 37131 h 95004"/>
                <a:gd name="connsiteX9" fmla="*/ 226810 w 2541747"/>
                <a:gd name="connsiteY9" fmla="*/ 48706 h 95004"/>
                <a:gd name="connsiteX10" fmla="*/ 192086 w 2541747"/>
                <a:gd name="connsiteY10" fmla="*/ 60280 h 95004"/>
                <a:gd name="connsiteX11" fmla="*/ 168937 w 2541747"/>
                <a:gd name="connsiteY11" fmla="*/ 95004 h 95004"/>
                <a:gd name="connsiteX12" fmla="*/ 0 w 2541747"/>
                <a:gd name="connsiteY12" fmla="*/ 24815 h 95004"/>
                <a:gd name="connsiteX0" fmla="*/ 2541747 w 2541747"/>
                <a:gd name="connsiteY0" fmla="*/ 13982 h 95004"/>
                <a:gd name="connsiteX1" fmla="*/ 2159783 w 2541747"/>
                <a:gd name="connsiteY1" fmla="*/ 13982 h 95004"/>
                <a:gd name="connsiteX2" fmla="*/ 2090334 w 2541747"/>
                <a:gd name="connsiteY2" fmla="*/ 37131 h 95004"/>
                <a:gd name="connsiteX3" fmla="*/ 1453727 w 2541747"/>
                <a:gd name="connsiteY3" fmla="*/ 60280 h 95004"/>
                <a:gd name="connsiteX4" fmla="*/ 1361129 w 2541747"/>
                <a:gd name="connsiteY4" fmla="*/ 71855 h 95004"/>
                <a:gd name="connsiteX5" fmla="*/ 1280107 w 2541747"/>
                <a:gd name="connsiteY5" fmla="*/ 83430 h 95004"/>
                <a:gd name="connsiteX6" fmla="*/ 817119 w 2541747"/>
                <a:gd name="connsiteY6" fmla="*/ 71855 h 95004"/>
                <a:gd name="connsiteX7" fmla="*/ 747671 w 2541747"/>
                <a:gd name="connsiteY7" fmla="*/ 48706 h 95004"/>
                <a:gd name="connsiteX8" fmla="*/ 712947 w 2541747"/>
                <a:gd name="connsiteY8" fmla="*/ 37131 h 95004"/>
                <a:gd name="connsiteX9" fmla="*/ 226810 w 2541747"/>
                <a:gd name="connsiteY9" fmla="*/ 48706 h 95004"/>
                <a:gd name="connsiteX10" fmla="*/ 192086 w 2541747"/>
                <a:gd name="connsiteY10" fmla="*/ 60280 h 95004"/>
                <a:gd name="connsiteX11" fmla="*/ 168937 w 2541747"/>
                <a:gd name="connsiteY11" fmla="*/ 95004 h 95004"/>
                <a:gd name="connsiteX12" fmla="*/ 0 w 2541747"/>
                <a:gd name="connsiteY12" fmla="*/ 24815 h 95004"/>
                <a:gd name="connsiteX0" fmla="*/ 2537771 w 2537771"/>
                <a:gd name="connsiteY0" fmla="*/ 13982 h 95004"/>
                <a:gd name="connsiteX1" fmla="*/ 2155807 w 2537771"/>
                <a:gd name="connsiteY1" fmla="*/ 13982 h 95004"/>
                <a:gd name="connsiteX2" fmla="*/ 2086358 w 2537771"/>
                <a:gd name="connsiteY2" fmla="*/ 37131 h 95004"/>
                <a:gd name="connsiteX3" fmla="*/ 1449751 w 2537771"/>
                <a:gd name="connsiteY3" fmla="*/ 60280 h 95004"/>
                <a:gd name="connsiteX4" fmla="*/ 1357153 w 2537771"/>
                <a:gd name="connsiteY4" fmla="*/ 71855 h 95004"/>
                <a:gd name="connsiteX5" fmla="*/ 1276131 w 2537771"/>
                <a:gd name="connsiteY5" fmla="*/ 83430 h 95004"/>
                <a:gd name="connsiteX6" fmla="*/ 813143 w 2537771"/>
                <a:gd name="connsiteY6" fmla="*/ 71855 h 95004"/>
                <a:gd name="connsiteX7" fmla="*/ 743695 w 2537771"/>
                <a:gd name="connsiteY7" fmla="*/ 48706 h 95004"/>
                <a:gd name="connsiteX8" fmla="*/ 708971 w 2537771"/>
                <a:gd name="connsiteY8" fmla="*/ 37131 h 95004"/>
                <a:gd name="connsiteX9" fmla="*/ 222834 w 2537771"/>
                <a:gd name="connsiteY9" fmla="*/ 48706 h 95004"/>
                <a:gd name="connsiteX10" fmla="*/ 188110 w 2537771"/>
                <a:gd name="connsiteY10" fmla="*/ 60280 h 95004"/>
                <a:gd name="connsiteX11" fmla="*/ 164961 w 2537771"/>
                <a:gd name="connsiteY11" fmla="*/ 95004 h 95004"/>
                <a:gd name="connsiteX12" fmla="*/ 0 w 2537771"/>
                <a:gd name="connsiteY12" fmla="*/ 1369 h 95004"/>
                <a:gd name="connsiteX0" fmla="*/ 2537771 w 2537771"/>
                <a:gd name="connsiteY0" fmla="*/ 13982 h 83430"/>
                <a:gd name="connsiteX1" fmla="*/ 2155807 w 2537771"/>
                <a:gd name="connsiteY1" fmla="*/ 13982 h 83430"/>
                <a:gd name="connsiteX2" fmla="*/ 2086358 w 2537771"/>
                <a:gd name="connsiteY2" fmla="*/ 37131 h 83430"/>
                <a:gd name="connsiteX3" fmla="*/ 1449751 w 2537771"/>
                <a:gd name="connsiteY3" fmla="*/ 60280 h 83430"/>
                <a:gd name="connsiteX4" fmla="*/ 1357153 w 2537771"/>
                <a:gd name="connsiteY4" fmla="*/ 71855 h 83430"/>
                <a:gd name="connsiteX5" fmla="*/ 1276131 w 2537771"/>
                <a:gd name="connsiteY5" fmla="*/ 83430 h 83430"/>
                <a:gd name="connsiteX6" fmla="*/ 813143 w 2537771"/>
                <a:gd name="connsiteY6" fmla="*/ 71855 h 83430"/>
                <a:gd name="connsiteX7" fmla="*/ 743695 w 2537771"/>
                <a:gd name="connsiteY7" fmla="*/ 48706 h 83430"/>
                <a:gd name="connsiteX8" fmla="*/ 708971 w 2537771"/>
                <a:gd name="connsiteY8" fmla="*/ 37131 h 83430"/>
                <a:gd name="connsiteX9" fmla="*/ 222834 w 2537771"/>
                <a:gd name="connsiteY9" fmla="*/ 48706 h 83430"/>
                <a:gd name="connsiteX10" fmla="*/ 188110 w 2537771"/>
                <a:gd name="connsiteY10" fmla="*/ 60280 h 83430"/>
                <a:gd name="connsiteX11" fmla="*/ 93392 w 2537771"/>
                <a:gd name="connsiteY11" fmla="*/ 83281 h 83430"/>
                <a:gd name="connsiteX12" fmla="*/ 0 w 2537771"/>
                <a:gd name="connsiteY12" fmla="*/ 1369 h 83430"/>
                <a:gd name="connsiteX0" fmla="*/ 2537771 w 2537771"/>
                <a:gd name="connsiteY0" fmla="*/ 13982 h 83430"/>
                <a:gd name="connsiteX1" fmla="*/ 2155807 w 2537771"/>
                <a:gd name="connsiteY1" fmla="*/ 13982 h 83430"/>
                <a:gd name="connsiteX2" fmla="*/ 2086358 w 2537771"/>
                <a:gd name="connsiteY2" fmla="*/ 37131 h 83430"/>
                <a:gd name="connsiteX3" fmla="*/ 1449751 w 2537771"/>
                <a:gd name="connsiteY3" fmla="*/ 60280 h 83430"/>
                <a:gd name="connsiteX4" fmla="*/ 1357153 w 2537771"/>
                <a:gd name="connsiteY4" fmla="*/ 71855 h 83430"/>
                <a:gd name="connsiteX5" fmla="*/ 1276131 w 2537771"/>
                <a:gd name="connsiteY5" fmla="*/ 83430 h 83430"/>
                <a:gd name="connsiteX6" fmla="*/ 813143 w 2537771"/>
                <a:gd name="connsiteY6" fmla="*/ 71855 h 83430"/>
                <a:gd name="connsiteX7" fmla="*/ 743695 w 2537771"/>
                <a:gd name="connsiteY7" fmla="*/ 48706 h 83430"/>
                <a:gd name="connsiteX8" fmla="*/ 708971 w 2537771"/>
                <a:gd name="connsiteY8" fmla="*/ 37131 h 83430"/>
                <a:gd name="connsiteX9" fmla="*/ 254643 w 2537771"/>
                <a:gd name="connsiteY9" fmla="*/ 72152 h 83430"/>
                <a:gd name="connsiteX10" fmla="*/ 188110 w 2537771"/>
                <a:gd name="connsiteY10" fmla="*/ 60280 h 83430"/>
                <a:gd name="connsiteX11" fmla="*/ 93392 w 2537771"/>
                <a:gd name="connsiteY11" fmla="*/ 83281 h 83430"/>
                <a:gd name="connsiteX12" fmla="*/ 0 w 2537771"/>
                <a:gd name="connsiteY12" fmla="*/ 1369 h 83430"/>
                <a:gd name="connsiteX0" fmla="*/ 2537771 w 2537771"/>
                <a:gd name="connsiteY0" fmla="*/ 13982 h 83430"/>
                <a:gd name="connsiteX1" fmla="*/ 2155807 w 2537771"/>
                <a:gd name="connsiteY1" fmla="*/ 13982 h 83430"/>
                <a:gd name="connsiteX2" fmla="*/ 2086358 w 2537771"/>
                <a:gd name="connsiteY2" fmla="*/ 37131 h 83430"/>
                <a:gd name="connsiteX3" fmla="*/ 1449751 w 2537771"/>
                <a:gd name="connsiteY3" fmla="*/ 60280 h 83430"/>
                <a:gd name="connsiteX4" fmla="*/ 1357153 w 2537771"/>
                <a:gd name="connsiteY4" fmla="*/ 71855 h 83430"/>
                <a:gd name="connsiteX5" fmla="*/ 1276131 w 2537771"/>
                <a:gd name="connsiteY5" fmla="*/ 83430 h 83430"/>
                <a:gd name="connsiteX6" fmla="*/ 813143 w 2537771"/>
                <a:gd name="connsiteY6" fmla="*/ 71855 h 83430"/>
                <a:gd name="connsiteX7" fmla="*/ 743695 w 2537771"/>
                <a:gd name="connsiteY7" fmla="*/ 48706 h 83430"/>
                <a:gd name="connsiteX8" fmla="*/ 708971 w 2537771"/>
                <a:gd name="connsiteY8" fmla="*/ 37131 h 83430"/>
                <a:gd name="connsiteX9" fmla="*/ 254643 w 2537771"/>
                <a:gd name="connsiteY9" fmla="*/ 72152 h 83430"/>
                <a:gd name="connsiteX10" fmla="*/ 180158 w 2537771"/>
                <a:gd name="connsiteY10" fmla="*/ 48557 h 83430"/>
                <a:gd name="connsiteX11" fmla="*/ 93392 w 2537771"/>
                <a:gd name="connsiteY11" fmla="*/ 83281 h 83430"/>
                <a:gd name="connsiteX12" fmla="*/ 0 w 2537771"/>
                <a:gd name="connsiteY12" fmla="*/ 1369 h 83430"/>
                <a:gd name="connsiteX0" fmla="*/ 2537771 w 2537771"/>
                <a:gd name="connsiteY0" fmla="*/ 13982 h 83430"/>
                <a:gd name="connsiteX1" fmla="*/ 2155807 w 2537771"/>
                <a:gd name="connsiteY1" fmla="*/ 13982 h 83430"/>
                <a:gd name="connsiteX2" fmla="*/ 2086358 w 2537771"/>
                <a:gd name="connsiteY2" fmla="*/ 37131 h 83430"/>
                <a:gd name="connsiteX3" fmla="*/ 1449751 w 2537771"/>
                <a:gd name="connsiteY3" fmla="*/ 60280 h 83430"/>
                <a:gd name="connsiteX4" fmla="*/ 1357153 w 2537771"/>
                <a:gd name="connsiteY4" fmla="*/ 71855 h 83430"/>
                <a:gd name="connsiteX5" fmla="*/ 1276131 w 2537771"/>
                <a:gd name="connsiteY5" fmla="*/ 83430 h 83430"/>
                <a:gd name="connsiteX6" fmla="*/ 813143 w 2537771"/>
                <a:gd name="connsiteY6" fmla="*/ 71855 h 83430"/>
                <a:gd name="connsiteX7" fmla="*/ 743695 w 2537771"/>
                <a:gd name="connsiteY7" fmla="*/ 48706 h 83430"/>
                <a:gd name="connsiteX8" fmla="*/ 605592 w 2537771"/>
                <a:gd name="connsiteY8" fmla="*/ 60577 h 83430"/>
                <a:gd name="connsiteX9" fmla="*/ 254643 w 2537771"/>
                <a:gd name="connsiteY9" fmla="*/ 72152 h 83430"/>
                <a:gd name="connsiteX10" fmla="*/ 180158 w 2537771"/>
                <a:gd name="connsiteY10" fmla="*/ 48557 h 83430"/>
                <a:gd name="connsiteX11" fmla="*/ 93392 w 2537771"/>
                <a:gd name="connsiteY11" fmla="*/ 83281 h 83430"/>
                <a:gd name="connsiteX12" fmla="*/ 0 w 2537771"/>
                <a:gd name="connsiteY12" fmla="*/ 1369 h 83430"/>
                <a:gd name="connsiteX0" fmla="*/ 2537771 w 2537771"/>
                <a:gd name="connsiteY0" fmla="*/ 13982 h 83430"/>
                <a:gd name="connsiteX1" fmla="*/ 2155807 w 2537771"/>
                <a:gd name="connsiteY1" fmla="*/ 13982 h 83430"/>
                <a:gd name="connsiteX2" fmla="*/ 2086358 w 2537771"/>
                <a:gd name="connsiteY2" fmla="*/ 37131 h 83430"/>
                <a:gd name="connsiteX3" fmla="*/ 1449751 w 2537771"/>
                <a:gd name="connsiteY3" fmla="*/ 60280 h 83430"/>
                <a:gd name="connsiteX4" fmla="*/ 1357153 w 2537771"/>
                <a:gd name="connsiteY4" fmla="*/ 71855 h 83430"/>
                <a:gd name="connsiteX5" fmla="*/ 1276131 w 2537771"/>
                <a:gd name="connsiteY5" fmla="*/ 83430 h 83430"/>
                <a:gd name="connsiteX6" fmla="*/ 813143 w 2537771"/>
                <a:gd name="connsiteY6" fmla="*/ 71855 h 83430"/>
                <a:gd name="connsiteX7" fmla="*/ 747671 w 2537771"/>
                <a:gd name="connsiteY7" fmla="*/ 60429 h 83430"/>
                <a:gd name="connsiteX8" fmla="*/ 605592 w 2537771"/>
                <a:gd name="connsiteY8" fmla="*/ 60577 h 83430"/>
                <a:gd name="connsiteX9" fmla="*/ 254643 w 2537771"/>
                <a:gd name="connsiteY9" fmla="*/ 72152 h 83430"/>
                <a:gd name="connsiteX10" fmla="*/ 180158 w 2537771"/>
                <a:gd name="connsiteY10" fmla="*/ 48557 h 83430"/>
                <a:gd name="connsiteX11" fmla="*/ 93392 w 2537771"/>
                <a:gd name="connsiteY11" fmla="*/ 83281 h 83430"/>
                <a:gd name="connsiteX12" fmla="*/ 0 w 2537771"/>
                <a:gd name="connsiteY12" fmla="*/ 1369 h 83430"/>
                <a:gd name="connsiteX0" fmla="*/ 2537771 w 2537771"/>
                <a:gd name="connsiteY0" fmla="*/ 13982 h 83430"/>
                <a:gd name="connsiteX1" fmla="*/ 2155807 w 2537771"/>
                <a:gd name="connsiteY1" fmla="*/ 13982 h 83430"/>
                <a:gd name="connsiteX2" fmla="*/ 2086358 w 2537771"/>
                <a:gd name="connsiteY2" fmla="*/ 37131 h 83430"/>
                <a:gd name="connsiteX3" fmla="*/ 1449751 w 2537771"/>
                <a:gd name="connsiteY3" fmla="*/ 60280 h 83430"/>
                <a:gd name="connsiteX4" fmla="*/ 1357153 w 2537771"/>
                <a:gd name="connsiteY4" fmla="*/ 71855 h 83430"/>
                <a:gd name="connsiteX5" fmla="*/ 1276131 w 2537771"/>
                <a:gd name="connsiteY5" fmla="*/ 83430 h 83430"/>
                <a:gd name="connsiteX6" fmla="*/ 813143 w 2537771"/>
                <a:gd name="connsiteY6" fmla="*/ 71855 h 83430"/>
                <a:gd name="connsiteX7" fmla="*/ 747671 w 2537771"/>
                <a:gd name="connsiteY7" fmla="*/ 60429 h 83430"/>
                <a:gd name="connsiteX8" fmla="*/ 526070 w 2537771"/>
                <a:gd name="connsiteY8" fmla="*/ 33224 h 83430"/>
                <a:gd name="connsiteX9" fmla="*/ 254643 w 2537771"/>
                <a:gd name="connsiteY9" fmla="*/ 72152 h 83430"/>
                <a:gd name="connsiteX10" fmla="*/ 180158 w 2537771"/>
                <a:gd name="connsiteY10" fmla="*/ 48557 h 83430"/>
                <a:gd name="connsiteX11" fmla="*/ 93392 w 2537771"/>
                <a:gd name="connsiteY11" fmla="*/ 83281 h 83430"/>
                <a:gd name="connsiteX12" fmla="*/ 0 w 2537771"/>
                <a:gd name="connsiteY12" fmla="*/ 1369 h 83430"/>
                <a:gd name="connsiteX0" fmla="*/ 2537771 w 2537771"/>
                <a:gd name="connsiteY0" fmla="*/ 13982 h 83934"/>
                <a:gd name="connsiteX1" fmla="*/ 2155807 w 2537771"/>
                <a:gd name="connsiteY1" fmla="*/ 13982 h 83934"/>
                <a:gd name="connsiteX2" fmla="*/ 2086358 w 2537771"/>
                <a:gd name="connsiteY2" fmla="*/ 37131 h 83934"/>
                <a:gd name="connsiteX3" fmla="*/ 1449751 w 2537771"/>
                <a:gd name="connsiteY3" fmla="*/ 60280 h 83934"/>
                <a:gd name="connsiteX4" fmla="*/ 1357153 w 2537771"/>
                <a:gd name="connsiteY4" fmla="*/ 71855 h 83934"/>
                <a:gd name="connsiteX5" fmla="*/ 1276131 w 2537771"/>
                <a:gd name="connsiteY5" fmla="*/ 83430 h 83934"/>
                <a:gd name="connsiteX6" fmla="*/ 960259 w 2537771"/>
                <a:gd name="connsiteY6" fmla="*/ 79670 h 83934"/>
                <a:gd name="connsiteX7" fmla="*/ 747671 w 2537771"/>
                <a:gd name="connsiteY7" fmla="*/ 60429 h 83934"/>
                <a:gd name="connsiteX8" fmla="*/ 526070 w 2537771"/>
                <a:gd name="connsiteY8" fmla="*/ 33224 h 83934"/>
                <a:gd name="connsiteX9" fmla="*/ 254643 w 2537771"/>
                <a:gd name="connsiteY9" fmla="*/ 72152 h 83934"/>
                <a:gd name="connsiteX10" fmla="*/ 180158 w 2537771"/>
                <a:gd name="connsiteY10" fmla="*/ 48557 h 83934"/>
                <a:gd name="connsiteX11" fmla="*/ 93392 w 2537771"/>
                <a:gd name="connsiteY11" fmla="*/ 83281 h 83934"/>
                <a:gd name="connsiteX12" fmla="*/ 0 w 2537771"/>
                <a:gd name="connsiteY12" fmla="*/ 1369 h 83934"/>
                <a:gd name="connsiteX0" fmla="*/ 2537771 w 2537771"/>
                <a:gd name="connsiteY0" fmla="*/ 13982 h 83934"/>
                <a:gd name="connsiteX1" fmla="*/ 2155807 w 2537771"/>
                <a:gd name="connsiteY1" fmla="*/ 13982 h 83934"/>
                <a:gd name="connsiteX2" fmla="*/ 2086358 w 2537771"/>
                <a:gd name="connsiteY2" fmla="*/ 37131 h 83934"/>
                <a:gd name="connsiteX3" fmla="*/ 1449751 w 2537771"/>
                <a:gd name="connsiteY3" fmla="*/ 60280 h 83934"/>
                <a:gd name="connsiteX4" fmla="*/ 1357153 w 2537771"/>
                <a:gd name="connsiteY4" fmla="*/ 71855 h 83934"/>
                <a:gd name="connsiteX5" fmla="*/ 1276131 w 2537771"/>
                <a:gd name="connsiteY5" fmla="*/ 83430 h 83934"/>
                <a:gd name="connsiteX6" fmla="*/ 960259 w 2537771"/>
                <a:gd name="connsiteY6" fmla="*/ 79670 h 83934"/>
                <a:gd name="connsiteX7" fmla="*/ 747671 w 2537771"/>
                <a:gd name="connsiteY7" fmla="*/ 60429 h 83934"/>
                <a:gd name="connsiteX8" fmla="*/ 526070 w 2537771"/>
                <a:gd name="connsiteY8" fmla="*/ 33224 h 83934"/>
                <a:gd name="connsiteX9" fmla="*/ 254643 w 2537771"/>
                <a:gd name="connsiteY9" fmla="*/ 72152 h 83934"/>
                <a:gd name="connsiteX10" fmla="*/ 180158 w 2537771"/>
                <a:gd name="connsiteY10" fmla="*/ 48557 h 83934"/>
                <a:gd name="connsiteX11" fmla="*/ 93392 w 2537771"/>
                <a:gd name="connsiteY11" fmla="*/ 83281 h 83934"/>
                <a:gd name="connsiteX12" fmla="*/ 0 w 2537771"/>
                <a:gd name="connsiteY12" fmla="*/ 1369 h 83934"/>
                <a:gd name="connsiteX0" fmla="*/ 2537771 w 2537771"/>
                <a:gd name="connsiteY0" fmla="*/ 13982 h 85357"/>
                <a:gd name="connsiteX1" fmla="*/ 2155807 w 2537771"/>
                <a:gd name="connsiteY1" fmla="*/ 13982 h 85357"/>
                <a:gd name="connsiteX2" fmla="*/ 2086358 w 2537771"/>
                <a:gd name="connsiteY2" fmla="*/ 37131 h 85357"/>
                <a:gd name="connsiteX3" fmla="*/ 1449751 w 2537771"/>
                <a:gd name="connsiteY3" fmla="*/ 60280 h 85357"/>
                <a:gd name="connsiteX4" fmla="*/ 1365106 w 2537771"/>
                <a:gd name="connsiteY4" fmla="*/ 52317 h 85357"/>
                <a:gd name="connsiteX5" fmla="*/ 1276131 w 2537771"/>
                <a:gd name="connsiteY5" fmla="*/ 83430 h 85357"/>
                <a:gd name="connsiteX6" fmla="*/ 960259 w 2537771"/>
                <a:gd name="connsiteY6" fmla="*/ 79670 h 85357"/>
                <a:gd name="connsiteX7" fmla="*/ 747671 w 2537771"/>
                <a:gd name="connsiteY7" fmla="*/ 60429 h 85357"/>
                <a:gd name="connsiteX8" fmla="*/ 526070 w 2537771"/>
                <a:gd name="connsiteY8" fmla="*/ 33224 h 85357"/>
                <a:gd name="connsiteX9" fmla="*/ 254643 w 2537771"/>
                <a:gd name="connsiteY9" fmla="*/ 72152 h 85357"/>
                <a:gd name="connsiteX10" fmla="*/ 180158 w 2537771"/>
                <a:gd name="connsiteY10" fmla="*/ 48557 h 85357"/>
                <a:gd name="connsiteX11" fmla="*/ 93392 w 2537771"/>
                <a:gd name="connsiteY11" fmla="*/ 83281 h 85357"/>
                <a:gd name="connsiteX12" fmla="*/ 0 w 2537771"/>
                <a:gd name="connsiteY12" fmla="*/ 1369 h 85357"/>
                <a:gd name="connsiteX0" fmla="*/ 2537771 w 2537771"/>
                <a:gd name="connsiteY0" fmla="*/ 13982 h 85357"/>
                <a:gd name="connsiteX1" fmla="*/ 2155807 w 2537771"/>
                <a:gd name="connsiteY1" fmla="*/ 13982 h 85357"/>
                <a:gd name="connsiteX2" fmla="*/ 2086358 w 2537771"/>
                <a:gd name="connsiteY2" fmla="*/ 37131 h 85357"/>
                <a:gd name="connsiteX3" fmla="*/ 1604819 w 2537771"/>
                <a:gd name="connsiteY3" fmla="*/ 72003 h 85357"/>
                <a:gd name="connsiteX4" fmla="*/ 1365106 w 2537771"/>
                <a:gd name="connsiteY4" fmla="*/ 52317 h 85357"/>
                <a:gd name="connsiteX5" fmla="*/ 1276131 w 2537771"/>
                <a:gd name="connsiteY5" fmla="*/ 83430 h 85357"/>
                <a:gd name="connsiteX6" fmla="*/ 960259 w 2537771"/>
                <a:gd name="connsiteY6" fmla="*/ 79670 h 85357"/>
                <a:gd name="connsiteX7" fmla="*/ 747671 w 2537771"/>
                <a:gd name="connsiteY7" fmla="*/ 60429 h 85357"/>
                <a:gd name="connsiteX8" fmla="*/ 526070 w 2537771"/>
                <a:gd name="connsiteY8" fmla="*/ 33224 h 85357"/>
                <a:gd name="connsiteX9" fmla="*/ 254643 w 2537771"/>
                <a:gd name="connsiteY9" fmla="*/ 72152 h 85357"/>
                <a:gd name="connsiteX10" fmla="*/ 180158 w 2537771"/>
                <a:gd name="connsiteY10" fmla="*/ 48557 h 85357"/>
                <a:gd name="connsiteX11" fmla="*/ 93392 w 2537771"/>
                <a:gd name="connsiteY11" fmla="*/ 83281 h 85357"/>
                <a:gd name="connsiteX12" fmla="*/ 0 w 2537771"/>
                <a:gd name="connsiteY12" fmla="*/ 1369 h 85357"/>
                <a:gd name="connsiteX0" fmla="*/ 2537771 w 2537771"/>
                <a:gd name="connsiteY0" fmla="*/ 13982 h 83281"/>
                <a:gd name="connsiteX1" fmla="*/ 2155807 w 2537771"/>
                <a:gd name="connsiteY1" fmla="*/ 13982 h 83281"/>
                <a:gd name="connsiteX2" fmla="*/ 2086358 w 2537771"/>
                <a:gd name="connsiteY2" fmla="*/ 37131 h 83281"/>
                <a:gd name="connsiteX3" fmla="*/ 1604819 w 2537771"/>
                <a:gd name="connsiteY3" fmla="*/ 72003 h 83281"/>
                <a:gd name="connsiteX4" fmla="*/ 1365106 w 2537771"/>
                <a:gd name="connsiteY4" fmla="*/ 52317 h 83281"/>
                <a:gd name="connsiteX5" fmla="*/ 1188657 w 2537771"/>
                <a:gd name="connsiteY5" fmla="*/ 71707 h 83281"/>
                <a:gd name="connsiteX6" fmla="*/ 960259 w 2537771"/>
                <a:gd name="connsiteY6" fmla="*/ 79670 h 83281"/>
                <a:gd name="connsiteX7" fmla="*/ 747671 w 2537771"/>
                <a:gd name="connsiteY7" fmla="*/ 60429 h 83281"/>
                <a:gd name="connsiteX8" fmla="*/ 526070 w 2537771"/>
                <a:gd name="connsiteY8" fmla="*/ 33224 h 83281"/>
                <a:gd name="connsiteX9" fmla="*/ 254643 w 2537771"/>
                <a:gd name="connsiteY9" fmla="*/ 72152 h 83281"/>
                <a:gd name="connsiteX10" fmla="*/ 180158 w 2537771"/>
                <a:gd name="connsiteY10" fmla="*/ 48557 h 83281"/>
                <a:gd name="connsiteX11" fmla="*/ 93392 w 2537771"/>
                <a:gd name="connsiteY11" fmla="*/ 83281 h 83281"/>
                <a:gd name="connsiteX12" fmla="*/ 0 w 2537771"/>
                <a:gd name="connsiteY12" fmla="*/ 1369 h 83281"/>
                <a:gd name="connsiteX0" fmla="*/ 2537771 w 2537771"/>
                <a:gd name="connsiteY0" fmla="*/ 12613 h 81912"/>
                <a:gd name="connsiteX1" fmla="*/ 2191592 w 2537771"/>
                <a:gd name="connsiteY1" fmla="*/ 39967 h 81912"/>
                <a:gd name="connsiteX2" fmla="*/ 2086358 w 2537771"/>
                <a:gd name="connsiteY2" fmla="*/ 35762 h 81912"/>
                <a:gd name="connsiteX3" fmla="*/ 1604819 w 2537771"/>
                <a:gd name="connsiteY3" fmla="*/ 70634 h 81912"/>
                <a:gd name="connsiteX4" fmla="*/ 1365106 w 2537771"/>
                <a:gd name="connsiteY4" fmla="*/ 50948 h 81912"/>
                <a:gd name="connsiteX5" fmla="*/ 1188657 w 2537771"/>
                <a:gd name="connsiteY5" fmla="*/ 70338 h 81912"/>
                <a:gd name="connsiteX6" fmla="*/ 960259 w 2537771"/>
                <a:gd name="connsiteY6" fmla="*/ 78301 h 81912"/>
                <a:gd name="connsiteX7" fmla="*/ 747671 w 2537771"/>
                <a:gd name="connsiteY7" fmla="*/ 59060 h 81912"/>
                <a:gd name="connsiteX8" fmla="*/ 526070 w 2537771"/>
                <a:gd name="connsiteY8" fmla="*/ 31855 h 81912"/>
                <a:gd name="connsiteX9" fmla="*/ 254643 w 2537771"/>
                <a:gd name="connsiteY9" fmla="*/ 70783 h 81912"/>
                <a:gd name="connsiteX10" fmla="*/ 180158 w 2537771"/>
                <a:gd name="connsiteY10" fmla="*/ 47188 h 81912"/>
                <a:gd name="connsiteX11" fmla="*/ 93392 w 2537771"/>
                <a:gd name="connsiteY11" fmla="*/ 81912 h 81912"/>
                <a:gd name="connsiteX12" fmla="*/ 0 w 2537771"/>
                <a:gd name="connsiteY12" fmla="*/ 0 h 81912"/>
                <a:gd name="connsiteX0" fmla="*/ 2537771 w 2537771"/>
                <a:gd name="connsiteY0" fmla="*/ 12613 h 81912"/>
                <a:gd name="connsiteX1" fmla="*/ 2191592 w 2537771"/>
                <a:gd name="connsiteY1" fmla="*/ 39967 h 81912"/>
                <a:gd name="connsiteX2" fmla="*/ 2054548 w 2537771"/>
                <a:gd name="connsiteY2" fmla="*/ 27946 h 81912"/>
                <a:gd name="connsiteX3" fmla="*/ 1604819 w 2537771"/>
                <a:gd name="connsiteY3" fmla="*/ 70634 h 81912"/>
                <a:gd name="connsiteX4" fmla="*/ 1365106 w 2537771"/>
                <a:gd name="connsiteY4" fmla="*/ 50948 h 81912"/>
                <a:gd name="connsiteX5" fmla="*/ 1188657 w 2537771"/>
                <a:gd name="connsiteY5" fmla="*/ 70338 h 81912"/>
                <a:gd name="connsiteX6" fmla="*/ 960259 w 2537771"/>
                <a:gd name="connsiteY6" fmla="*/ 78301 h 81912"/>
                <a:gd name="connsiteX7" fmla="*/ 747671 w 2537771"/>
                <a:gd name="connsiteY7" fmla="*/ 59060 h 81912"/>
                <a:gd name="connsiteX8" fmla="*/ 526070 w 2537771"/>
                <a:gd name="connsiteY8" fmla="*/ 31855 h 81912"/>
                <a:gd name="connsiteX9" fmla="*/ 254643 w 2537771"/>
                <a:gd name="connsiteY9" fmla="*/ 70783 h 81912"/>
                <a:gd name="connsiteX10" fmla="*/ 180158 w 2537771"/>
                <a:gd name="connsiteY10" fmla="*/ 47188 h 81912"/>
                <a:gd name="connsiteX11" fmla="*/ 93392 w 2537771"/>
                <a:gd name="connsiteY11" fmla="*/ 81912 h 81912"/>
                <a:gd name="connsiteX12" fmla="*/ 0 w 2537771"/>
                <a:gd name="connsiteY12" fmla="*/ 0 h 81912"/>
                <a:gd name="connsiteX0" fmla="*/ 2537771 w 2537771"/>
                <a:gd name="connsiteY0" fmla="*/ 12613 h 79392"/>
                <a:gd name="connsiteX1" fmla="*/ 2191592 w 2537771"/>
                <a:gd name="connsiteY1" fmla="*/ 39967 h 79392"/>
                <a:gd name="connsiteX2" fmla="*/ 2054548 w 2537771"/>
                <a:gd name="connsiteY2" fmla="*/ 27946 h 79392"/>
                <a:gd name="connsiteX3" fmla="*/ 1604819 w 2537771"/>
                <a:gd name="connsiteY3" fmla="*/ 70634 h 79392"/>
                <a:gd name="connsiteX4" fmla="*/ 1365106 w 2537771"/>
                <a:gd name="connsiteY4" fmla="*/ 50948 h 79392"/>
                <a:gd name="connsiteX5" fmla="*/ 1188657 w 2537771"/>
                <a:gd name="connsiteY5" fmla="*/ 70338 h 79392"/>
                <a:gd name="connsiteX6" fmla="*/ 960259 w 2537771"/>
                <a:gd name="connsiteY6" fmla="*/ 78301 h 79392"/>
                <a:gd name="connsiteX7" fmla="*/ 747671 w 2537771"/>
                <a:gd name="connsiteY7" fmla="*/ 59060 h 79392"/>
                <a:gd name="connsiteX8" fmla="*/ 526070 w 2537771"/>
                <a:gd name="connsiteY8" fmla="*/ 31855 h 79392"/>
                <a:gd name="connsiteX9" fmla="*/ 254643 w 2537771"/>
                <a:gd name="connsiteY9" fmla="*/ 70783 h 79392"/>
                <a:gd name="connsiteX10" fmla="*/ 180158 w 2537771"/>
                <a:gd name="connsiteY10" fmla="*/ 47188 h 79392"/>
                <a:gd name="connsiteX11" fmla="*/ 105320 w 2537771"/>
                <a:gd name="connsiteY11" fmla="*/ 62373 h 79392"/>
                <a:gd name="connsiteX12" fmla="*/ 0 w 2537771"/>
                <a:gd name="connsiteY12" fmla="*/ 0 h 79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37771" h="79392">
                  <a:moveTo>
                    <a:pt x="2537771" y="12613"/>
                  </a:moveTo>
                  <a:cubicBezTo>
                    <a:pt x="2372259" y="-2434"/>
                    <a:pt x="2272129" y="37412"/>
                    <a:pt x="2191592" y="39967"/>
                  </a:cubicBezTo>
                  <a:cubicBezTo>
                    <a:pt x="2111055" y="42522"/>
                    <a:pt x="2152344" y="22835"/>
                    <a:pt x="2054548" y="27946"/>
                  </a:cubicBezTo>
                  <a:cubicBezTo>
                    <a:pt x="1956753" y="33057"/>
                    <a:pt x="2056264" y="56072"/>
                    <a:pt x="1604819" y="70634"/>
                  </a:cubicBezTo>
                  <a:cubicBezTo>
                    <a:pt x="1524915" y="64072"/>
                    <a:pt x="1434466" y="50997"/>
                    <a:pt x="1365106" y="50948"/>
                  </a:cubicBezTo>
                  <a:cubicBezTo>
                    <a:pt x="1295746" y="50899"/>
                    <a:pt x="1256132" y="65779"/>
                    <a:pt x="1188657" y="70338"/>
                  </a:cubicBezTo>
                  <a:cubicBezTo>
                    <a:pt x="1121183" y="74897"/>
                    <a:pt x="1114588" y="82159"/>
                    <a:pt x="960259" y="78301"/>
                  </a:cubicBezTo>
                  <a:cubicBezTo>
                    <a:pt x="937110" y="70585"/>
                    <a:pt x="820036" y="66801"/>
                    <a:pt x="747671" y="59060"/>
                  </a:cubicBezTo>
                  <a:cubicBezTo>
                    <a:pt x="675306" y="51319"/>
                    <a:pt x="608241" y="29901"/>
                    <a:pt x="526070" y="31855"/>
                  </a:cubicBezTo>
                  <a:cubicBezTo>
                    <a:pt x="443899" y="33809"/>
                    <a:pt x="312295" y="68228"/>
                    <a:pt x="254643" y="70783"/>
                  </a:cubicBezTo>
                  <a:cubicBezTo>
                    <a:pt x="196991" y="73338"/>
                    <a:pt x="205045" y="48590"/>
                    <a:pt x="180158" y="47188"/>
                  </a:cubicBezTo>
                  <a:cubicBezTo>
                    <a:pt x="155271" y="45786"/>
                    <a:pt x="113036" y="50798"/>
                    <a:pt x="105320" y="62373"/>
                  </a:cubicBezTo>
                  <a:cubicBezTo>
                    <a:pt x="49008" y="38977"/>
                    <a:pt x="8599" y="82012"/>
                    <a:pt x="0" y="0"/>
                  </a:cubicBezTo>
                </a:path>
              </a:pathLst>
            </a:custGeom>
            <a:noFill/>
            <a:ln w="34925" cmpd="dbl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23" name="Freeform 118"/>
            <p:cNvSpPr>
              <a:spLocks noEditPoints="1"/>
            </p:cNvSpPr>
            <p:nvPr/>
          </p:nvSpPr>
          <p:spPr bwMode="auto">
            <a:xfrm flipH="1">
              <a:off x="10124063" y="5530041"/>
              <a:ext cx="1513841" cy="619089"/>
            </a:xfrm>
            <a:custGeom>
              <a:avLst/>
              <a:gdLst>
                <a:gd name="T0" fmla="*/ 250 w 257"/>
                <a:gd name="T1" fmla="*/ 87 h 92"/>
                <a:gd name="T2" fmla="*/ 215 w 257"/>
                <a:gd name="T3" fmla="*/ 84 h 92"/>
                <a:gd name="T4" fmla="*/ 204 w 257"/>
                <a:gd name="T5" fmla="*/ 87 h 92"/>
                <a:gd name="T6" fmla="*/ 146 w 257"/>
                <a:gd name="T7" fmla="*/ 88 h 92"/>
                <a:gd name="T8" fmla="*/ 116 w 257"/>
                <a:gd name="T9" fmla="*/ 85 h 92"/>
                <a:gd name="T10" fmla="*/ 54 w 257"/>
                <a:gd name="T11" fmla="*/ 54 h 92"/>
                <a:gd name="T12" fmla="*/ 2 w 257"/>
                <a:gd name="T13" fmla="*/ 30 h 92"/>
                <a:gd name="T14" fmla="*/ 16 w 257"/>
                <a:gd name="T15" fmla="*/ 0 h 92"/>
                <a:gd name="T16" fmla="*/ 42 w 257"/>
                <a:gd name="T17" fmla="*/ 12 h 92"/>
                <a:gd name="T18" fmla="*/ 78 w 257"/>
                <a:gd name="T19" fmla="*/ 31 h 92"/>
                <a:gd name="T20" fmla="*/ 134 w 257"/>
                <a:gd name="T21" fmla="*/ 61 h 92"/>
                <a:gd name="T22" fmla="*/ 171 w 257"/>
                <a:gd name="T23" fmla="*/ 84 h 92"/>
                <a:gd name="T24" fmla="*/ 186 w 257"/>
                <a:gd name="T25" fmla="*/ 72 h 92"/>
                <a:gd name="T26" fmla="*/ 206 w 257"/>
                <a:gd name="T27" fmla="*/ 71 h 92"/>
                <a:gd name="T28" fmla="*/ 225 w 257"/>
                <a:gd name="T29" fmla="*/ 79 h 92"/>
                <a:gd name="T30" fmla="*/ 254 w 257"/>
                <a:gd name="T31" fmla="*/ 82 h 92"/>
                <a:gd name="T32" fmla="*/ 237 w 257"/>
                <a:gd name="T33" fmla="*/ 80 h 92"/>
                <a:gd name="T34" fmla="*/ 217 w 257"/>
                <a:gd name="T35" fmla="*/ 82 h 92"/>
                <a:gd name="T36" fmla="*/ 244 w 257"/>
                <a:gd name="T37" fmla="*/ 82 h 92"/>
                <a:gd name="T38" fmla="*/ 187 w 257"/>
                <a:gd name="T39" fmla="*/ 70 h 92"/>
                <a:gd name="T40" fmla="*/ 188 w 257"/>
                <a:gd name="T41" fmla="*/ 86 h 92"/>
                <a:gd name="T42" fmla="*/ 158 w 257"/>
                <a:gd name="T43" fmla="*/ 84 h 92"/>
                <a:gd name="T44" fmla="*/ 172 w 257"/>
                <a:gd name="T45" fmla="*/ 87 h 92"/>
                <a:gd name="T46" fmla="*/ 195 w 257"/>
                <a:gd name="T47" fmla="*/ 74 h 92"/>
                <a:gd name="T48" fmla="*/ 202 w 257"/>
                <a:gd name="T49" fmla="*/ 72 h 92"/>
                <a:gd name="T50" fmla="*/ 211 w 257"/>
                <a:gd name="T51" fmla="*/ 78 h 92"/>
                <a:gd name="T52" fmla="*/ 148 w 257"/>
                <a:gd name="T53" fmla="*/ 85 h 92"/>
                <a:gd name="T54" fmla="*/ 132 w 257"/>
                <a:gd name="T55" fmla="*/ 72 h 92"/>
                <a:gd name="T56" fmla="*/ 139 w 257"/>
                <a:gd name="T57" fmla="*/ 85 h 92"/>
                <a:gd name="T58" fmla="*/ 122 w 257"/>
                <a:gd name="T59" fmla="*/ 58 h 92"/>
                <a:gd name="T60" fmla="*/ 130 w 257"/>
                <a:gd name="T61" fmla="*/ 71 h 92"/>
                <a:gd name="T62" fmla="*/ 70 w 257"/>
                <a:gd name="T63" fmla="*/ 56 h 92"/>
                <a:gd name="T64" fmla="*/ 110 w 257"/>
                <a:gd name="T65" fmla="*/ 76 h 92"/>
                <a:gd name="T66" fmla="*/ 120 w 257"/>
                <a:gd name="T67" fmla="*/ 57 h 92"/>
                <a:gd name="T68" fmla="*/ 74 w 257"/>
                <a:gd name="T69" fmla="*/ 31 h 92"/>
                <a:gd name="T70" fmla="*/ 111 w 257"/>
                <a:gd name="T71" fmla="*/ 55 h 92"/>
                <a:gd name="T72" fmla="*/ 91 w 257"/>
                <a:gd name="T73" fmla="*/ 60 h 92"/>
                <a:gd name="T74" fmla="*/ 53 w 257"/>
                <a:gd name="T75" fmla="*/ 37 h 92"/>
                <a:gd name="T76" fmla="*/ 34 w 257"/>
                <a:gd name="T77" fmla="*/ 10 h 92"/>
                <a:gd name="T78" fmla="*/ 112 w 257"/>
                <a:gd name="T79" fmla="*/ 59 h 92"/>
                <a:gd name="T80" fmla="*/ 77 w 257"/>
                <a:gd name="T81" fmla="*/ 39 h 92"/>
                <a:gd name="T82" fmla="*/ 49 w 257"/>
                <a:gd name="T83" fmla="*/ 22 h 92"/>
                <a:gd name="T84" fmla="*/ 58 w 257"/>
                <a:gd name="T85" fmla="*/ 39 h 92"/>
                <a:gd name="T86" fmla="*/ 113 w 257"/>
                <a:gd name="T87" fmla="*/ 60 h 92"/>
                <a:gd name="T88" fmla="*/ 110 w 257"/>
                <a:gd name="T89" fmla="*/ 78 h 92"/>
                <a:gd name="T90" fmla="*/ 67 w 257"/>
                <a:gd name="T91" fmla="*/ 57 h 92"/>
                <a:gd name="T92" fmla="*/ 21 w 257"/>
                <a:gd name="T93" fmla="*/ 38 h 92"/>
                <a:gd name="T94" fmla="*/ 102 w 257"/>
                <a:gd name="T95" fmla="*/ 75 h 92"/>
                <a:gd name="T96" fmla="*/ 32 w 257"/>
                <a:gd name="T97" fmla="*/ 8 h 92"/>
                <a:gd name="T98" fmla="*/ 18 w 257"/>
                <a:gd name="T99" fmla="*/ 37 h 92"/>
                <a:gd name="T100" fmla="*/ 8 w 257"/>
                <a:gd name="T101" fmla="*/ 9 h 92"/>
                <a:gd name="T102" fmla="*/ 7 w 257"/>
                <a:gd name="T103" fmla="*/ 28 h 92"/>
                <a:gd name="T104" fmla="*/ 20 w 257"/>
                <a:gd name="T105" fmla="*/ 4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57" h="92">
                  <a:moveTo>
                    <a:pt x="256" y="83"/>
                  </a:moveTo>
                  <a:cubicBezTo>
                    <a:pt x="256" y="84"/>
                    <a:pt x="257" y="87"/>
                    <a:pt x="256" y="89"/>
                  </a:cubicBezTo>
                  <a:cubicBezTo>
                    <a:pt x="253" y="89"/>
                    <a:pt x="253" y="88"/>
                    <a:pt x="250" y="87"/>
                  </a:cubicBezTo>
                  <a:cubicBezTo>
                    <a:pt x="244" y="86"/>
                    <a:pt x="238" y="83"/>
                    <a:pt x="231" y="84"/>
                  </a:cubicBezTo>
                  <a:cubicBezTo>
                    <a:pt x="229" y="84"/>
                    <a:pt x="227" y="86"/>
                    <a:pt x="225" y="86"/>
                  </a:cubicBezTo>
                  <a:cubicBezTo>
                    <a:pt x="221" y="86"/>
                    <a:pt x="219" y="84"/>
                    <a:pt x="215" y="84"/>
                  </a:cubicBezTo>
                  <a:cubicBezTo>
                    <a:pt x="212" y="82"/>
                    <a:pt x="208" y="79"/>
                    <a:pt x="205" y="76"/>
                  </a:cubicBezTo>
                  <a:cubicBezTo>
                    <a:pt x="206" y="79"/>
                    <a:pt x="208" y="81"/>
                    <a:pt x="208" y="84"/>
                  </a:cubicBezTo>
                  <a:cubicBezTo>
                    <a:pt x="207" y="86"/>
                    <a:pt x="205" y="86"/>
                    <a:pt x="204" y="87"/>
                  </a:cubicBezTo>
                  <a:cubicBezTo>
                    <a:pt x="196" y="87"/>
                    <a:pt x="189" y="90"/>
                    <a:pt x="183" y="91"/>
                  </a:cubicBezTo>
                  <a:cubicBezTo>
                    <a:pt x="172" y="91"/>
                    <a:pt x="163" y="85"/>
                    <a:pt x="152" y="86"/>
                  </a:cubicBezTo>
                  <a:cubicBezTo>
                    <a:pt x="150" y="87"/>
                    <a:pt x="148" y="88"/>
                    <a:pt x="146" y="88"/>
                  </a:cubicBezTo>
                  <a:cubicBezTo>
                    <a:pt x="142" y="88"/>
                    <a:pt x="138" y="87"/>
                    <a:pt x="134" y="87"/>
                  </a:cubicBezTo>
                  <a:cubicBezTo>
                    <a:pt x="130" y="87"/>
                    <a:pt x="125" y="86"/>
                    <a:pt x="121" y="86"/>
                  </a:cubicBezTo>
                  <a:cubicBezTo>
                    <a:pt x="119" y="87"/>
                    <a:pt x="117" y="87"/>
                    <a:pt x="116" y="85"/>
                  </a:cubicBezTo>
                  <a:cubicBezTo>
                    <a:pt x="105" y="79"/>
                    <a:pt x="94" y="73"/>
                    <a:pt x="83" y="67"/>
                  </a:cubicBezTo>
                  <a:cubicBezTo>
                    <a:pt x="79" y="65"/>
                    <a:pt x="76" y="63"/>
                    <a:pt x="72" y="61"/>
                  </a:cubicBezTo>
                  <a:cubicBezTo>
                    <a:pt x="66" y="59"/>
                    <a:pt x="60" y="57"/>
                    <a:pt x="54" y="54"/>
                  </a:cubicBezTo>
                  <a:cubicBezTo>
                    <a:pt x="43" y="49"/>
                    <a:pt x="31" y="46"/>
                    <a:pt x="21" y="40"/>
                  </a:cubicBezTo>
                  <a:cubicBezTo>
                    <a:pt x="17" y="38"/>
                    <a:pt x="12" y="36"/>
                    <a:pt x="8" y="34"/>
                  </a:cubicBezTo>
                  <a:cubicBezTo>
                    <a:pt x="6" y="32"/>
                    <a:pt x="4" y="32"/>
                    <a:pt x="2" y="30"/>
                  </a:cubicBezTo>
                  <a:cubicBezTo>
                    <a:pt x="1" y="28"/>
                    <a:pt x="0" y="26"/>
                    <a:pt x="0" y="24"/>
                  </a:cubicBezTo>
                  <a:cubicBezTo>
                    <a:pt x="0" y="18"/>
                    <a:pt x="5" y="9"/>
                    <a:pt x="8" y="5"/>
                  </a:cubicBezTo>
                  <a:cubicBezTo>
                    <a:pt x="10" y="3"/>
                    <a:pt x="13" y="1"/>
                    <a:pt x="16" y="0"/>
                  </a:cubicBezTo>
                  <a:cubicBezTo>
                    <a:pt x="17" y="0"/>
                    <a:pt x="19" y="0"/>
                    <a:pt x="20" y="0"/>
                  </a:cubicBezTo>
                  <a:cubicBezTo>
                    <a:pt x="26" y="3"/>
                    <a:pt x="33" y="7"/>
                    <a:pt x="39" y="10"/>
                  </a:cubicBezTo>
                  <a:cubicBezTo>
                    <a:pt x="40" y="11"/>
                    <a:pt x="41" y="11"/>
                    <a:pt x="42" y="12"/>
                  </a:cubicBezTo>
                  <a:cubicBezTo>
                    <a:pt x="45" y="13"/>
                    <a:pt x="48" y="15"/>
                    <a:pt x="52" y="17"/>
                  </a:cubicBezTo>
                  <a:cubicBezTo>
                    <a:pt x="58" y="20"/>
                    <a:pt x="64" y="23"/>
                    <a:pt x="70" y="26"/>
                  </a:cubicBezTo>
                  <a:cubicBezTo>
                    <a:pt x="73" y="28"/>
                    <a:pt x="75" y="30"/>
                    <a:pt x="78" y="31"/>
                  </a:cubicBezTo>
                  <a:cubicBezTo>
                    <a:pt x="91" y="39"/>
                    <a:pt x="104" y="46"/>
                    <a:pt x="117" y="53"/>
                  </a:cubicBezTo>
                  <a:cubicBezTo>
                    <a:pt x="120" y="55"/>
                    <a:pt x="123" y="56"/>
                    <a:pt x="126" y="57"/>
                  </a:cubicBezTo>
                  <a:cubicBezTo>
                    <a:pt x="128" y="59"/>
                    <a:pt x="131" y="61"/>
                    <a:pt x="134" y="61"/>
                  </a:cubicBezTo>
                  <a:cubicBezTo>
                    <a:pt x="139" y="68"/>
                    <a:pt x="145" y="74"/>
                    <a:pt x="150" y="82"/>
                  </a:cubicBezTo>
                  <a:cubicBezTo>
                    <a:pt x="153" y="81"/>
                    <a:pt x="157" y="82"/>
                    <a:pt x="162" y="82"/>
                  </a:cubicBezTo>
                  <a:cubicBezTo>
                    <a:pt x="165" y="82"/>
                    <a:pt x="168" y="83"/>
                    <a:pt x="171" y="84"/>
                  </a:cubicBezTo>
                  <a:cubicBezTo>
                    <a:pt x="176" y="84"/>
                    <a:pt x="181" y="84"/>
                    <a:pt x="185" y="84"/>
                  </a:cubicBezTo>
                  <a:cubicBezTo>
                    <a:pt x="191" y="85"/>
                    <a:pt x="196" y="83"/>
                    <a:pt x="200" y="80"/>
                  </a:cubicBezTo>
                  <a:cubicBezTo>
                    <a:pt x="198" y="75"/>
                    <a:pt x="188" y="78"/>
                    <a:pt x="186" y="72"/>
                  </a:cubicBezTo>
                  <a:cubicBezTo>
                    <a:pt x="185" y="67"/>
                    <a:pt x="190" y="65"/>
                    <a:pt x="195" y="66"/>
                  </a:cubicBezTo>
                  <a:cubicBezTo>
                    <a:pt x="196" y="66"/>
                    <a:pt x="197" y="66"/>
                    <a:pt x="198" y="67"/>
                  </a:cubicBezTo>
                  <a:cubicBezTo>
                    <a:pt x="201" y="68"/>
                    <a:pt x="203" y="70"/>
                    <a:pt x="206" y="71"/>
                  </a:cubicBezTo>
                  <a:cubicBezTo>
                    <a:pt x="208" y="73"/>
                    <a:pt x="211" y="76"/>
                    <a:pt x="213" y="77"/>
                  </a:cubicBezTo>
                  <a:cubicBezTo>
                    <a:pt x="214" y="78"/>
                    <a:pt x="216" y="78"/>
                    <a:pt x="218" y="79"/>
                  </a:cubicBezTo>
                  <a:cubicBezTo>
                    <a:pt x="221" y="80"/>
                    <a:pt x="222" y="80"/>
                    <a:pt x="225" y="79"/>
                  </a:cubicBezTo>
                  <a:cubicBezTo>
                    <a:pt x="228" y="79"/>
                    <a:pt x="232" y="78"/>
                    <a:pt x="235" y="78"/>
                  </a:cubicBezTo>
                  <a:cubicBezTo>
                    <a:pt x="238" y="78"/>
                    <a:pt x="242" y="80"/>
                    <a:pt x="246" y="81"/>
                  </a:cubicBezTo>
                  <a:cubicBezTo>
                    <a:pt x="249" y="82"/>
                    <a:pt x="253" y="82"/>
                    <a:pt x="254" y="82"/>
                  </a:cubicBezTo>
                  <a:cubicBezTo>
                    <a:pt x="255" y="83"/>
                    <a:pt x="255" y="82"/>
                    <a:pt x="256" y="83"/>
                  </a:cubicBezTo>
                  <a:close/>
                  <a:moveTo>
                    <a:pt x="244" y="82"/>
                  </a:moveTo>
                  <a:cubicBezTo>
                    <a:pt x="242" y="82"/>
                    <a:pt x="239" y="81"/>
                    <a:pt x="237" y="80"/>
                  </a:cubicBezTo>
                  <a:cubicBezTo>
                    <a:pt x="231" y="80"/>
                    <a:pt x="226" y="82"/>
                    <a:pt x="221" y="82"/>
                  </a:cubicBezTo>
                  <a:cubicBezTo>
                    <a:pt x="217" y="81"/>
                    <a:pt x="215" y="80"/>
                    <a:pt x="212" y="79"/>
                  </a:cubicBezTo>
                  <a:cubicBezTo>
                    <a:pt x="213" y="80"/>
                    <a:pt x="215" y="82"/>
                    <a:pt x="217" y="82"/>
                  </a:cubicBezTo>
                  <a:cubicBezTo>
                    <a:pt x="223" y="84"/>
                    <a:pt x="227" y="82"/>
                    <a:pt x="232" y="82"/>
                  </a:cubicBezTo>
                  <a:cubicBezTo>
                    <a:pt x="241" y="81"/>
                    <a:pt x="247" y="85"/>
                    <a:pt x="254" y="86"/>
                  </a:cubicBezTo>
                  <a:cubicBezTo>
                    <a:pt x="254" y="82"/>
                    <a:pt x="249" y="83"/>
                    <a:pt x="244" y="82"/>
                  </a:cubicBezTo>
                  <a:close/>
                  <a:moveTo>
                    <a:pt x="205" y="74"/>
                  </a:moveTo>
                  <a:cubicBezTo>
                    <a:pt x="204" y="71"/>
                    <a:pt x="201" y="70"/>
                    <a:pt x="198" y="69"/>
                  </a:cubicBezTo>
                  <a:cubicBezTo>
                    <a:pt x="195" y="68"/>
                    <a:pt x="188" y="65"/>
                    <a:pt x="187" y="70"/>
                  </a:cubicBezTo>
                  <a:cubicBezTo>
                    <a:pt x="187" y="75"/>
                    <a:pt x="194" y="74"/>
                    <a:pt x="198" y="76"/>
                  </a:cubicBezTo>
                  <a:cubicBezTo>
                    <a:pt x="200" y="76"/>
                    <a:pt x="203" y="79"/>
                    <a:pt x="203" y="81"/>
                  </a:cubicBezTo>
                  <a:cubicBezTo>
                    <a:pt x="202" y="83"/>
                    <a:pt x="192" y="86"/>
                    <a:pt x="188" y="86"/>
                  </a:cubicBezTo>
                  <a:cubicBezTo>
                    <a:pt x="183" y="86"/>
                    <a:pt x="178" y="86"/>
                    <a:pt x="174" y="85"/>
                  </a:cubicBezTo>
                  <a:cubicBezTo>
                    <a:pt x="170" y="85"/>
                    <a:pt x="165" y="83"/>
                    <a:pt x="161" y="83"/>
                  </a:cubicBezTo>
                  <a:cubicBezTo>
                    <a:pt x="160" y="83"/>
                    <a:pt x="159" y="84"/>
                    <a:pt x="158" y="84"/>
                  </a:cubicBezTo>
                  <a:cubicBezTo>
                    <a:pt x="155" y="83"/>
                    <a:pt x="152" y="82"/>
                    <a:pt x="151" y="85"/>
                  </a:cubicBezTo>
                  <a:cubicBezTo>
                    <a:pt x="155" y="85"/>
                    <a:pt x="160" y="85"/>
                    <a:pt x="164" y="85"/>
                  </a:cubicBezTo>
                  <a:cubicBezTo>
                    <a:pt x="167" y="86"/>
                    <a:pt x="169" y="88"/>
                    <a:pt x="172" y="87"/>
                  </a:cubicBezTo>
                  <a:cubicBezTo>
                    <a:pt x="184" y="92"/>
                    <a:pt x="193" y="85"/>
                    <a:pt x="205" y="85"/>
                  </a:cubicBezTo>
                  <a:cubicBezTo>
                    <a:pt x="208" y="82"/>
                    <a:pt x="204" y="79"/>
                    <a:pt x="203" y="77"/>
                  </a:cubicBezTo>
                  <a:cubicBezTo>
                    <a:pt x="200" y="76"/>
                    <a:pt x="198" y="74"/>
                    <a:pt x="195" y="74"/>
                  </a:cubicBezTo>
                  <a:cubicBezTo>
                    <a:pt x="195" y="73"/>
                    <a:pt x="195" y="73"/>
                    <a:pt x="195" y="73"/>
                  </a:cubicBezTo>
                  <a:cubicBezTo>
                    <a:pt x="193" y="73"/>
                    <a:pt x="192" y="72"/>
                    <a:pt x="193" y="70"/>
                  </a:cubicBezTo>
                  <a:cubicBezTo>
                    <a:pt x="197" y="68"/>
                    <a:pt x="200" y="72"/>
                    <a:pt x="202" y="72"/>
                  </a:cubicBezTo>
                  <a:cubicBezTo>
                    <a:pt x="203" y="73"/>
                    <a:pt x="205" y="74"/>
                    <a:pt x="207" y="75"/>
                  </a:cubicBezTo>
                  <a:cubicBezTo>
                    <a:pt x="208" y="76"/>
                    <a:pt x="210" y="78"/>
                    <a:pt x="212" y="78"/>
                  </a:cubicBezTo>
                  <a:cubicBezTo>
                    <a:pt x="211" y="78"/>
                    <a:pt x="211" y="78"/>
                    <a:pt x="211" y="78"/>
                  </a:cubicBezTo>
                  <a:cubicBezTo>
                    <a:pt x="209" y="76"/>
                    <a:pt x="208" y="74"/>
                    <a:pt x="205" y="74"/>
                  </a:cubicBezTo>
                  <a:close/>
                  <a:moveTo>
                    <a:pt x="139" y="85"/>
                  </a:moveTo>
                  <a:cubicBezTo>
                    <a:pt x="142" y="85"/>
                    <a:pt x="147" y="87"/>
                    <a:pt x="148" y="85"/>
                  </a:cubicBezTo>
                  <a:cubicBezTo>
                    <a:pt x="148" y="84"/>
                    <a:pt x="148" y="84"/>
                    <a:pt x="148" y="84"/>
                  </a:cubicBezTo>
                  <a:cubicBezTo>
                    <a:pt x="144" y="77"/>
                    <a:pt x="140" y="69"/>
                    <a:pt x="133" y="64"/>
                  </a:cubicBezTo>
                  <a:cubicBezTo>
                    <a:pt x="132" y="67"/>
                    <a:pt x="133" y="69"/>
                    <a:pt x="132" y="72"/>
                  </a:cubicBezTo>
                  <a:cubicBezTo>
                    <a:pt x="132" y="77"/>
                    <a:pt x="128" y="80"/>
                    <a:pt x="126" y="83"/>
                  </a:cubicBezTo>
                  <a:cubicBezTo>
                    <a:pt x="125" y="83"/>
                    <a:pt x="123" y="84"/>
                    <a:pt x="124" y="85"/>
                  </a:cubicBezTo>
                  <a:cubicBezTo>
                    <a:pt x="128" y="85"/>
                    <a:pt x="134" y="84"/>
                    <a:pt x="139" y="85"/>
                  </a:cubicBezTo>
                  <a:close/>
                  <a:moveTo>
                    <a:pt x="130" y="71"/>
                  </a:moveTo>
                  <a:cubicBezTo>
                    <a:pt x="131" y="68"/>
                    <a:pt x="131" y="65"/>
                    <a:pt x="130" y="62"/>
                  </a:cubicBezTo>
                  <a:cubicBezTo>
                    <a:pt x="127" y="61"/>
                    <a:pt x="125" y="58"/>
                    <a:pt x="122" y="58"/>
                  </a:cubicBezTo>
                  <a:cubicBezTo>
                    <a:pt x="123" y="68"/>
                    <a:pt x="120" y="76"/>
                    <a:pt x="112" y="80"/>
                  </a:cubicBezTo>
                  <a:cubicBezTo>
                    <a:pt x="114" y="82"/>
                    <a:pt x="117" y="83"/>
                    <a:pt x="120" y="84"/>
                  </a:cubicBezTo>
                  <a:cubicBezTo>
                    <a:pt x="124" y="81"/>
                    <a:pt x="130" y="78"/>
                    <a:pt x="130" y="71"/>
                  </a:cubicBezTo>
                  <a:close/>
                  <a:moveTo>
                    <a:pt x="41" y="41"/>
                  </a:moveTo>
                  <a:cubicBezTo>
                    <a:pt x="45" y="43"/>
                    <a:pt x="49" y="45"/>
                    <a:pt x="54" y="47"/>
                  </a:cubicBezTo>
                  <a:cubicBezTo>
                    <a:pt x="59" y="50"/>
                    <a:pt x="64" y="54"/>
                    <a:pt x="70" y="56"/>
                  </a:cubicBezTo>
                  <a:cubicBezTo>
                    <a:pt x="75" y="58"/>
                    <a:pt x="80" y="61"/>
                    <a:pt x="86" y="64"/>
                  </a:cubicBezTo>
                  <a:cubicBezTo>
                    <a:pt x="91" y="66"/>
                    <a:pt x="96" y="69"/>
                    <a:pt x="102" y="71"/>
                  </a:cubicBezTo>
                  <a:cubicBezTo>
                    <a:pt x="105" y="73"/>
                    <a:pt x="108" y="75"/>
                    <a:pt x="110" y="76"/>
                  </a:cubicBezTo>
                  <a:cubicBezTo>
                    <a:pt x="111" y="76"/>
                    <a:pt x="113" y="76"/>
                    <a:pt x="113" y="76"/>
                  </a:cubicBezTo>
                  <a:cubicBezTo>
                    <a:pt x="115" y="76"/>
                    <a:pt x="118" y="73"/>
                    <a:pt x="119" y="71"/>
                  </a:cubicBezTo>
                  <a:cubicBezTo>
                    <a:pt x="121" y="66"/>
                    <a:pt x="121" y="61"/>
                    <a:pt x="120" y="57"/>
                  </a:cubicBezTo>
                  <a:cubicBezTo>
                    <a:pt x="112" y="52"/>
                    <a:pt x="104" y="48"/>
                    <a:pt x="97" y="44"/>
                  </a:cubicBezTo>
                  <a:cubicBezTo>
                    <a:pt x="94" y="43"/>
                    <a:pt x="92" y="41"/>
                    <a:pt x="89" y="39"/>
                  </a:cubicBezTo>
                  <a:cubicBezTo>
                    <a:pt x="84" y="37"/>
                    <a:pt x="79" y="34"/>
                    <a:pt x="74" y="31"/>
                  </a:cubicBezTo>
                  <a:cubicBezTo>
                    <a:pt x="68" y="28"/>
                    <a:pt x="62" y="24"/>
                    <a:pt x="56" y="21"/>
                  </a:cubicBezTo>
                  <a:cubicBezTo>
                    <a:pt x="55" y="21"/>
                    <a:pt x="54" y="20"/>
                    <a:pt x="53" y="20"/>
                  </a:cubicBezTo>
                  <a:cubicBezTo>
                    <a:pt x="71" y="34"/>
                    <a:pt x="90" y="45"/>
                    <a:pt x="111" y="55"/>
                  </a:cubicBezTo>
                  <a:cubicBezTo>
                    <a:pt x="111" y="56"/>
                    <a:pt x="112" y="56"/>
                    <a:pt x="113" y="56"/>
                  </a:cubicBezTo>
                  <a:cubicBezTo>
                    <a:pt x="113" y="58"/>
                    <a:pt x="114" y="59"/>
                    <a:pt x="115" y="60"/>
                  </a:cubicBezTo>
                  <a:cubicBezTo>
                    <a:pt x="112" y="70"/>
                    <a:pt x="98" y="64"/>
                    <a:pt x="91" y="60"/>
                  </a:cubicBezTo>
                  <a:cubicBezTo>
                    <a:pt x="84" y="57"/>
                    <a:pt x="77" y="53"/>
                    <a:pt x="70" y="49"/>
                  </a:cubicBezTo>
                  <a:cubicBezTo>
                    <a:pt x="66" y="47"/>
                    <a:pt x="62" y="45"/>
                    <a:pt x="60" y="43"/>
                  </a:cubicBezTo>
                  <a:cubicBezTo>
                    <a:pt x="58" y="42"/>
                    <a:pt x="55" y="39"/>
                    <a:pt x="53" y="37"/>
                  </a:cubicBezTo>
                  <a:cubicBezTo>
                    <a:pt x="51" y="35"/>
                    <a:pt x="48" y="33"/>
                    <a:pt x="46" y="31"/>
                  </a:cubicBezTo>
                  <a:cubicBezTo>
                    <a:pt x="42" y="26"/>
                    <a:pt x="46" y="19"/>
                    <a:pt x="51" y="18"/>
                  </a:cubicBezTo>
                  <a:cubicBezTo>
                    <a:pt x="45" y="16"/>
                    <a:pt x="40" y="12"/>
                    <a:pt x="34" y="10"/>
                  </a:cubicBezTo>
                  <a:cubicBezTo>
                    <a:pt x="37" y="19"/>
                    <a:pt x="31" y="26"/>
                    <a:pt x="27" y="33"/>
                  </a:cubicBezTo>
                  <a:cubicBezTo>
                    <a:pt x="31" y="36"/>
                    <a:pt x="37" y="38"/>
                    <a:pt x="41" y="41"/>
                  </a:cubicBezTo>
                  <a:close/>
                  <a:moveTo>
                    <a:pt x="112" y="59"/>
                  </a:moveTo>
                  <a:cubicBezTo>
                    <a:pt x="111" y="57"/>
                    <a:pt x="107" y="56"/>
                    <a:pt x="106" y="55"/>
                  </a:cubicBezTo>
                  <a:cubicBezTo>
                    <a:pt x="101" y="51"/>
                    <a:pt x="96" y="50"/>
                    <a:pt x="91" y="47"/>
                  </a:cubicBezTo>
                  <a:cubicBezTo>
                    <a:pt x="86" y="44"/>
                    <a:pt x="82" y="42"/>
                    <a:pt x="77" y="39"/>
                  </a:cubicBezTo>
                  <a:cubicBezTo>
                    <a:pt x="72" y="36"/>
                    <a:pt x="68" y="33"/>
                    <a:pt x="63" y="30"/>
                  </a:cubicBezTo>
                  <a:cubicBezTo>
                    <a:pt x="61" y="28"/>
                    <a:pt x="59" y="27"/>
                    <a:pt x="56" y="25"/>
                  </a:cubicBezTo>
                  <a:cubicBezTo>
                    <a:pt x="54" y="24"/>
                    <a:pt x="51" y="21"/>
                    <a:pt x="49" y="22"/>
                  </a:cubicBezTo>
                  <a:cubicBezTo>
                    <a:pt x="47" y="22"/>
                    <a:pt x="46" y="26"/>
                    <a:pt x="46" y="28"/>
                  </a:cubicBezTo>
                  <a:cubicBezTo>
                    <a:pt x="47" y="29"/>
                    <a:pt x="50" y="32"/>
                    <a:pt x="52" y="34"/>
                  </a:cubicBezTo>
                  <a:cubicBezTo>
                    <a:pt x="54" y="36"/>
                    <a:pt x="56" y="37"/>
                    <a:pt x="58" y="39"/>
                  </a:cubicBezTo>
                  <a:cubicBezTo>
                    <a:pt x="67" y="46"/>
                    <a:pt x="77" y="50"/>
                    <a:pt x="87" y="56"/>
                  </a:cubicBezTo>
                  <a:cubicBezTo>
                    <a:pt x="94" y="60"/>
                    <a:pt x="102" y="65"/>
                    <a:pt x="111" y="62"/>
                  </a:cubicBezTo>
                  <a:cubicBezTo>
                    <a:pt x="112" y="62"/>
                    <a:pt x="113" y="61"/>
                    <a:pt x="113" y="60"/>
                  </a:cubicBezTo>
                  <a:cubicBezTo>
                    <a:pt x="113" y="60"/>
                    <a:pt x="113" y="60"/>
                    <a:pt x="113" y="60"/>
                  </a:cubicBezTo>
                  <a:cubicBezTo>
                    <a:pt x="113" y="59"/>
                    <a:pt x="113" y="59"/>
                    <a:pt x="112" y="59"/>
                  </a:cubicBezTo>
                  <a:close/>
                  <a:moveTo>
                    <a:pt x="110" y="78"/>
                  </a:moveTo>
                  <a:cubicBezTo>
                    <a:pt x="107" y="76"/>
                    <a:pt x="103" y="74"/>
                    <a:pt x="99" y="72"/>
                  </a:cubicBezTo>
                  <a:cubicBezTo>
                    <a:pt x="95" y="71"/>
                    <a:pt x="91" y="69"/>
                    <a:pt x="88" y="67"/>
                  </a:cubicBezTo>
                  <a:cubicBezTo>
                    <a:pt x="81" y="63"/>
                    <a:pt x="74" y="60"/>
                    <a:pt x="67" y="57"/>
                  </a:cubicBezTo>
                  <a:cubicBezTo>
                    <a:pt x="60" y="53"/>
                    <a:pt x="53" y="49"/>
                    <a:pt x="46" y="46"/>
                  </a:cubicBezTo>
                  <a:cubicBezTo>
                    <a:pt x="39" y="42"/>
                    <a:pt x="33" y="38"/>
                    <a:pt x="26" y="35"/>
                  </a:cubicBezTo>
                  <a:cubicBezTo>
                    <a:pt x="25" y="35"/>
                    <a:pt x="22" y="37"/>
                    <a:pt x="21" y="38"/>
                  </a:cubicBezTo>
                  <a:cubicBezTo>
                    <a:pt x="32" y="44"/>
                    <a:pt x="45" y="48"/>
                    <a:pt x="56" y="53"/>
                  </a:cubicBezTo>
                  <a:cubicBezTo>
                    <a:pt x="64" y="57"/>
                    <a:pt x="73" y="59"/>
                    <a:pt x="80" y="63"/>
                  </a:cubicBezTo>
                  <a:cubicBezTo>
                    <a:pt x="88" y="67"/>
                    <a:pt x="95" y="71"/>
                    <a:pt x="102" y="75"/>
                  </a:cubicBezTo>
                  <a:cubicBezTo>
                    <a:pt x="105" y="77"/>
                    <a:pt x="107" y="79"/>
                    <a:pt x="110" y="78"/>
                  </a:cubicBezTo>
                  <a:cubicBezTo>
                    <a:pt x="110" y="78"/>
                    <a:pt x="110" y="78"/>
                    <a:pt x="110" y="78"/>
                  </a:cubicBezTo>
                  <a:close/>
                  <a:moveTo>
                    <a:pt x="32" y="8"/>
                  </a:moveTo>
                  <a:cubicBezTo>
                    <a:pt x="28" y="7"/>
                    <a:pt x="25" y="5"/>
                    <a:pt x="22" y="3"/>
                  </a:cubicBezTo>
                  <a:cubicBezTo>
                    <a:pt x="23" y="16"/>
                    <a:pt x="15" y="26"/>
                    <a:pt x="7" y="31"/>
                  </a:cubicBezTo>
                  <a:cubicBezTo>
                    <a:pt x="11" y="33"/>
                    <a:pt x="15" y="35"/>
                    <a:pt x="18" y="37"/>
                  </a:cubicBezTo>
                  <a:cubicBezTo>
                    <a:pt x="27" y="32"/>
                    <a:pt x="35" y="20"/>
                    <a:pt x="32" y="8"/>
                  </a:cubicBezTo>
                  <a:close/>
                  <a:moveTo>
                    <a:pt x="9" y="8"/>
                  </a:moveTo>
                  <a:cubicBezTo>
                    <a:pt x="9" y="8"/>
                    <a:pt x="8" y="9"/>
                    <a:pt x="8" y="9"/>
                  </a:cubicBezTo>
                  <a:cubicBezTo>
                    <a:pt x="7" y="11"/>
                    <a:pt x="6" y="12"/>
                    <a:pt x="5" y="14"/>
                  </a:cubicBezTo>
                  <a:cubicBezTo>
                    <a:pt x="4" y="16"/>
                    <a:pt x="3" y="18"/>
                    <a:pt x="2" y="20"/>
                  </a:cubicBezTo>
                  <a:cubicBezTo>
                    <a:pt x="1" y="24"/>
                    <a:pt x="3" y="30"/>
                    <a:pt x="7" y="28"/>
                  </a:cubicBezTo>
                  <a:cubicBezTo>
                    <a:pt x="10" y="27"/>
                    <a:pt x="11" y="25"/>
                    <a:pt x="13" y="22"/>
                  </a:cubicBezTo>
                  <a:cubicBezTo>
                    <a:pt x="15" y="21"/>
                    <a:pt x="16" y="20"/>
                    <a:pt x="17" y="18"/>
                  </a:cubicBezTo>
                  <a:cubicBezTo>
                    <a:pt x="19" y="15"/>
                    <a:pt x="20" y="9"/>
                    <a:pt x="20" y="4"/>
                  </a:cubicBezTo>
                  <a:cubicBezTo>
                    <a:pt x="20" y="4"/>
                    <a:pt x="18" y="3"/>
                    <a:pt x="18" y="2"/>
                  </a:cubicBezTo>
                  <a:cubicBezTo>
                    <a:pt x="14" y="3"/>
                    <a:pt x="12" y="5"/>
                    <a:pt x="9" y="8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Arial"/>
                <a:ea typeface="微软雅黑"/>
                <a:sym typeface="Arial"/>
              </a:endParaRPr>
            </a:p>
          </p:txBody>
        </p:sp>
      </p:grpSp>
      <p:grpSp>
        <p:nvGrpSpPr>
          <p:cNvPr id="24" name="PA_组合 33"/>
          <p:cNvGrpSpPr>
            <a:grpSpLocks/>
          </p:cNvGrpSpPr>
          <p:nvPr>
            <p:custDataLst>
              <p:tags r:id="rId2"/>
            </p:custDataLst>
          </p:nvPr>
        </p:nvGrpSpPr>
        <p:grpSpPr bwMode="auto">
          <a:xfrm>
            <a:off x="4904734" y="5774235"/>
            <a:ext cx="2142906" cy="1128218"/>
            <a:chOff x="7394576" y="3627438"/>
            <a:chExt cx="1077913" cy="566738"/>
          </a:xfrm>
          <a:solidFill>
            <a:schemeClr val="tx1"/>
          </a:solidFill>
        </p:grpSpPr>
        <p:sp>
          <p:nvSpPr>
            <p:cNvPr id="25" name="Freeform 100"/>
            <p:cNvSpPr>
              <a:spLocks/>
            </p:cNvSpPr>
            <p:nvPr/>
          </p:nvSpPr>
          <p:spPr bwMode="auto">
            <a:xfrm>
              <a:off x="8122380" y="3680704"/>
              <a:ext cx="97606" cy="17045"/>
            </a:xfrm>
            <a:custGeom>
              <a:avLst/>
              <a:gdLst>
                <a:gd name="T0" fmla="*/ 31 w 31"/>
                <a:gd name="T1" fmla="*/ 2 h 5"/>
                <a:gd name="T2" fmla="*/ 30 w 31"/>
                <a:gd name="T3" fmla="*/ 5 h 5"/>
                <a:gd name="T4" fmla="*/ 0 w 31"/>
                <a:gd name="T5" fmla="*/ 4 h 5"/>
                <a:gd name="T6" fmla="*/ 12 w 31"/>
                <a:gd name="T7" fmla="*/ 1 h 5"/>
                <a:gd name="T8" fmla="*/ 18 w 31"/>
                <a:gd name="T9" fmla="*/ 0 h 5"/>
                <a:gd name="T10" fmla="*/ 26 w 31"/>
                <a:gd name="T11" fmla="*/ 2 h 5"/>
                <a:gd name="T12" fmla="*/ 31 w 31"/>
                <a:gd name="T13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5">
                  <a:moveTo>
                    <a:pt x="31" y="2"/>
                  </a:moveTo>
                  <a:cubicBezTo>
                    <a:pt x="31" y="3"/>
                    <a:pt x="31" y="4"/>
                    <a:pt x="30" y="5"/>
                  </a:cubicBezTo>
                  <a:cubicBezTo>
                    <a:pt x="21" y="2"/>
                    <a:pt x="11" y="3"/>
                    <a:pt x="0" y="4"/>
                  </a:cubicBezTo>
                  <a:cubicBezTo>
                    <a:pt x="1" y="0"/>
                    <a:pt x="8" y="1"/>
                    <a:pt x="12" y="1"/>
                  </a:cubicBezTo>
                  <a:cubicBezTo>
                    <a:pt x="14" y="1"/>
                    <a:pt x="16" y="0"/>
                    <a:pt x="18" y="0"/>
                  </a:cubicBezTo>
                  <a:cubicBezTo>
                    <a:pt x="20" y="0"/>
                    <a:pt x="23" y="1"/>
                    <a:pt x="26" y="2"/>
                  </a:cubicBezTo>
                  <a:cubicBezTo>
                    <a:pt x="28" y="2"/>
                    <a:pt x="30" y="0"/>
                    <a:pt x="3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26" name="Freeform 101"/>
            <p:cNvSpPr>
              <a:spLocks/>
            </p:cNvSpPr>
            <p:nvPr/>
          </p:nvSpPr>
          <p:spPr bwMode="auto">
            <a:xfrm>
              <a:off x="8128745" y="3706271"/>
              <a:ext cx="91241" cy="17045"/>
            </a:xfrm>
            <a:custGeom>
              <a:avLst/>
              <a:gdLst>
                <a:gd name="T0" fmla="*/ 28 w 29"/>
                <a:gd name="T1" fmla="*/ 2 h 5"/>
                <a:gd name="T2" fmla="*/ 29 w 29"/>
                <a:gd name="T3" fmla="*/ 5 h 5"/>
                <a:gd name="T4" fmla="*/ 21 w 29"/>
                <a:gd name="T5" fmla="*/ 3 h 5"/>
                <a:gd name="T6" fmla="*/ 0 w 29"/>
                <a:gd name="T7" fmla="*/ 5 h 5"/>
                <a:gd name="T8" fmla="*/ 0 w 29"/>
                <a:gd name="T9" fmla="*/ 3 h 5"/>
                <a:gd name="T10" fmla="*/ 18 w 29"/>
                <a:gd name="T11" fmla="*/ 0 h 5"/>
                <a:gd name="T12" fmla="*/ 28 w 29"/>
                <a:gd name="T13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" h="5">
                  <a:moveTo>
                    <a:pt x="28" y="2"/>
                  </a:moveTo>
                  <a:cubicBezTo>
                    <a:pt x="28" y="2"/>
                    <a:pt x="29" y="3"/>
                    <a:pt x="29" y="5"/>
                  </a:cubicBezTo>
                  <a:cubicBezTo>
                    <a:pt x="26" y="5"/>
                    <a:pt x="23" y="3"/>
                    <a:pt x="21" y="3"/>
                  </a:cubicBezTo>
                  <a:cubicBezTo>
                    <a:pt x="13" y="2"/>
                    <a:pt x="7" y="3"/>
                    <a:pt x="0" y="5"/>
                  </a:cubicBezTo>
                  <a:cubicBezTo>
                    <a:pt x="0" y="4"/>
                    <a:pt x="0" y="3"/>
                    <a:pt x="0" y="3"/>
                  </a:cubicBezTo>
                  <a:cubicBezTo>
                    <a:pt x="0" y="0"/>
                    <a:pt x="13" y="0"/>
                    <a:pt x="18" y="0"/>
                  </a:cubicBezTo>
                  <a:cubicBezTo>
                    <a:pt x="22" y="1"/>
                    <a:pt x="24" y="1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27" name="Freeform 102"/>
            <p:cNvSpPr>
              <a:spLocks/>
            </p:cNvSpPr>
            <p:nvPr/>
          </p:nvSpPr>
          <p:spPr bwMode="auto">
            <a:xfrm>
              <a:off x="8145720" y="3885241"/>
              <a:ext cx="70023" cy="14913"/>
            </a:xfrm>
            <a:custGeom>
              <a:avLst/>
              <a:gdLst>
                <a:gd name="T0" fmla="*/ 21 w 22"/>
                <a:gd name="T1" fmla="*/ 1 h 5"/>
                <a:gd name="T2" fmla="*/ 22 w 22"/>
                <a:gd name="T3" fmla="*/ 3 h 5"/>
                <a:gd name="T4" fmla="*/ 20 w 22"/>
                <a:gd name="T5" fmla="*/ 5 h 5"/>
                <a:gd name="T6" fmla="*/ 0 w 22"/>
                <a:gd name="T7" fmla="*/ 3 h 5"/>
                <a:gd name="T8" fmla="*/ 5 w 22"/>
                <a:gd name="T9" fmla="*/ 1 h 5"/>
                <a:gd name="T10" fmla="*/ 21 w 22"/>
                <a:gd name="T11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5">
                  <a:moveTo>
                    <a:pt x="21" y="1"/>
                  </a:moveTo>
                  <a:cubicBezTo>
                    <a:pt x="21" y="2"/>
                    <a:pt x="22" y="2"/>
                    <a:pt x="22" y="3"/>
                  </a:cubicBezTo>
                  <a:cubicBezTo>
                    <a:pt x="22" y="4"/>
                    <a:pt x="21" y="4"/>
                    <a:pt x="20" y="5"/>
                  </a:cubicBezTo>
                  <a:cubicBezTo>
                    <a:pt x="15" y="2"/>
                    <a:pt x="5" y="4"/>
                    <a:pt x="0" y="3"/>
                  </a:cubicBezTo>
                  <a:cubicBezTo>
                    <a:pt x="0" y="0"/>
                    <a:pt x="4" y="1"/>
                    <a:pt x="5" y="1"/>
                  </a:cubicBezTo>
                  <a:cubicBezTo>
                    <a:pt x="9" y="0"/>
                    <a:pt x="17" y="2"/>
                    <a:pt x="2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28" name="Freeform 103"/>
            <p:cNvSpPr>
              <a:spLocks/>
            </p:cNvSpPr>
            <p:nvPr/>
          </p:nvSpPr>
          <p:spPr bwMode="auto">
            <a:xfrm>
              <a:off x="8145720" y="3900154"/>
              <a:ext cx="72144" cy="21306"/>
            </a:xfrm>
            <a:custGeom>
              <a:avLst/>
              <a:gdLst>
                <a:gd name="T0" fmla="*/ 22 w 23"/>
                <a:gd name="T1" fmla="*/ 3 h 7"/>
                <a:gd name="T2" fmla="*/ 22 w 23"/>
                <a:gd name="T3" fmla="*/ 7 h 7"/>
                <a:gd name="T4" fmla="*/ 8 w 23"/>
                <a:gd name="T5" fmla="*/ 4 h 7"/>
                <a:gd name="T6" fmla="*/ 0 w 23"/>
                <a:gd name="T7" fmla="*/ 3 h 7"/>
                <a:gd name="T8" fmla="*/ 22 w 2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7">
                  <a:moveTo>
                    <a:pt x="22" y="3"/>
                  </a:moveTo>
                  <a:cubicBezTo>
                    <a:pt x="23" y="4"/>
                    <a:pt x="22" y="6"/>
                    <a:pt x="22" y="7"/>
                  </a:cubicBezTo>
                  <a:cubicBezTo>
                    <a:pt x="18" y="6"/>
                    <a:pt x="13" y="5"/>
                    <a:pt x="8" y="4"/>
                  </a:cubicBezTo>
                  <a:cubicBezTo>
                    <a:pt x="5" y="4"/>
                    <a:pt x="0" y="6"/>
                    <a:pt x="0" y="3"/>
                  </a:cubicBezTo>
                  <a:cubicBezTo>
                    <a:pt x="6" y="0"/>
                    <a:pt x="13" y="4"/>
                    <a:pt x="22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29" name="Freeform 104"/>
            <p:cNvSpPr>
              <a:spLocks/>
            </p:cNvSpPr>
            <p:nvPr/>
          </p:nvSpPr>
          <p:spPr bwMode="auto">
            <a:xfrm>
              <a:off x="8141476" y="4072733"/>
              <a:ext cx="78510" cy="19175"/>
            </a:xfrm>
            <a:custGeom>
              <a:avLst/>
              <a:gdLst>
                <a:gd name="T0" fmla="*/ 23 w 25"/>
                <a:gd name="T1" fmla="*/ 2 h 6"/>
                <a:gd name="T2" fmla="*/ 22 w 25"/>
                <a:gd name="T3" fmla="*/ 6 h 6"/>
                <a:gd name="T4" fmla="*/ 20 w 25"/>
                <a:gd name="T5" fmla="*/ 5 h 6"/>
                <a:gd name="T6" fmla="*/ 0 w 25"/>
                <a:gd name="T7" fmla="*/ 4 h 6"/>
                <a:gd name="T8" fmla="*/ 13 w 25"/>
                <a:gd name="T9" fmla="*/ 2 h 6"/>
                <a:gd name="T10" fmla="*/ 23 w 25"/>
                <a:gd name="T11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" h="6">
                  <a:moveTo>
                    <a:pt x="23" y="2"/>
                  </a:moveTo>
                  <a:cubicBezTo>
                    <a:pt x="25" y="3"/>
                    <a:pt x="25" y="6"/>
                    <a:pt x="22" y="6"/>
                  </a:cubicBezTo>
                  <a:cubicBezTo>
                    <a:pt x="22" y="6"/>
                    <a:pt x="21" y="6"/>
                    <a:pt x="20" y="5"/>
                  </a:cubicBezTo>
                  <a:cubicBezTo>
                    <a:pt x="15" y="4"/>
                    <a:pt x="5" y="5"/>
                    <a:pt x="0" y="4"/>
                  </a:cubicBezTo>
                  <a:cubicBezTo>
                    <a:pt x="3" y="0"/>
                    <a:pt x="10" y="2"/>
                    <a:pt x="13" y="2"/>
                  </a:cubicBezTo>
                  <a:cubicBezTo>
                    <a:pt x="18" y="2"/>
                    <a:pt x="19" y="3"/>
                    <a:pt x="2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30" name="Freeform 105"/>
            <p:cNvSpPr>
              <a:spLocks/>
            </p:cNvSpPr>
            <p:nvPr/>
          </p:nvSpPr>
          <p:spPr bwMode="auto">
            <a:xfrm>
              <a:off x="8139355" y="4098300"/>
              <a:ext cx="80631" cy="23436"/>
            </a:xfrm>
            <a:custGeom>
              <a:avLst/>
              <a:gdLst>
                <a:gd name="T0" fmla="*/ 25 w 26"/>
                <a:gd name="T1" fmla="*/ 1 h 7"/>
                <a:gd name="T2" fmla="*/ 26 w 26"/>
                <a:gd name="T3" fmla="*/ 4 h 7"/>
                <a:gd name="T4" fmla="*/ 20 w 26"/>
                <a:gd name="T5" fmla="*/ 5 h 7"/>
                <a:gd name="T6" fmla="*/ 5 w 26"/>
                <a:gd name="T7" fmla="*/ 4 h 7"/>
                <a:gd name="T8" fmla="*/ 0 w 26"/>
                <a:gd name="T9" fmla="*/ 3 h 7"/>
                <a:gd name="T10" fmla="*/ 25 w 26"/>
                <a:gd name="T11" fmla="*/ 1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" h="7">
                  <a:moveTo>
                    <a:pt x="25" y="1"/>
                  </a:moveTo>
                  <a:cubicBezTo>
                    <a:pt x="25" y="2"/>
                    <a:pt x="26" y="3"/>
                    <a:pt x="26" y="4"/>
                  </a:cubicBezTo>
                  <a:cubicBezTo>
                    <a:pt x="25" y="7"/>
                    <a:pt x="23" y="6"/>
                    <a:pt x="20" y="5"/>
                  </a:cubicBezTo>
                  <a:cubicBezTo>
                    <a:pt x="16" y="5"/>
                    <a:pt x="10" y="4"/>
                    <a:pt x="5" y="4"/>
                  </a:cubicBezTo>
                  <a:cubicBezTo>
                    <a:pt x="3" y="4"/>
                    <a:pt x="1" y="5"/>
                    <a:pt x="0" y="3"/>
                  </a:cubicBezTo>
                  <a:cubicBezTo>
                    <a:pt x="6" y="0"/>
                    <a:pt x="17" y="5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38" name="Freeform 106"/>
            <p:cNvSpPr>
              <a:spLocks noEditPoints="1"/>
            </p:cNvSpPr>
            <p:nvPr/>
          </p:nvSpPr>
          <p:spPr bwMode="auto">
            <a:xfrm>
              <a:off x="7394576" y="3627438"/>
              <a:ext cx="1077913" cy="566738"/>
            </a:xfrm>
            <a:custGeom>
              <a:avLst/>
              <a:gdLst>
                <a:gd name="T0" fmla="*/ 114 w 342"/>
                <a:gd name="T1" fmla="*/ 19 h 179"/>
                <a:gd name="T2" fmla="*/ 194 w 342"/>
                <a:gd name="T3" fmla="*/ 30 h 179"/>
                <a:gd name="T4" fmla="*/ 265 w 342"/>
                <a:gd name="T5" fmla="*/ 19 h 179"/>
                <a:gd name="T6" fmla="*/ 335 w 342"/>
                <a:gd name="T7" fmla="*/ 144 h 179"/>
                <a:gd name="T8" fmla="*/ 288 w 342"/>
                <a:gd name="T9" fmla="*/ 167 h 179"/>
                <a:gd name="T10" fmla="*/ 235 w 342"/>
                <a:gd name="T11" fmla="*/ 178 h 179"/>
                <a:gd name="T12" fmla="*/ 173 w 342"/>
                <a:gd name="T13" fmla="*/ 172 h 179"/>
                <a:gd name="T14" fmla="*/ 112 w 342"/>
                <a:gd name="T15" fmla="*/ 168 h 179"/>
                <a:gd name="T16" fmla="*/ 43 w 342"/>
                <a:gd name="T17" fmla="*/ 169 h 179"/>
                <a:gd name="T18" fmla="*/ 52 w 342"/>
                <a:gd name="T19" fmla="*/ 47 h 179"/>
                <a:gd name="T20" fmla="*/ 264 w 342"/>
                <a:gd name="T21" fmla="*/ 132 h 179"/>
                <a:gd name="T22" fmla="*/ 229 w 342"/>
                <a:gd name="T23" fmla="*/ 10 h 179"/>
                <a:gd name="T24" fmla="*/ 246 w 342"/>
                <a:gd name="T25" fmla="*/ 177 h 179"/>
                <a:gd name="T26" fmla="*/ 224 w 342"/>
                <a:gd name="T27" fmla="*/ 168 h 179"/>
                <a:gd name="T28" fmla="*/ 225 w 342"/>
                <a:gd name="T29" fmla="*/ 11 h 179"/>
                <a:gd name="T30" fmla="*/ 134 w 342"/>
                <a:gd name="T31" fmla="*/ 20 h 179"/>
                <a:gd name="T32" fmla="*/ 98 w 342"/>
                <a:gd name="T33" fmla="*/ 49 h 179"/>
                <a:gd name="T34" fmla="*/ 112 w 342"/>
                <a:gd name="T35" fmla="*/ 165 h 179"/>
                <a:gd name="T36" fmla="*/ 111 w 342"/>
                <a:gd name="T37" fmla="*/ 24 h 179"/>
                <a:gd name="T38" fmla="*/ 195 w 342"/>
                <a:gd name="T39" fmla="*/ 57 h 179"/>
                <a:gd name="T40" fmla="*/ 154 w 342"/>
                <a:gd name="T41" fmla="*/ 34 h 179"/>
                <a:gd name="T42" fmla="*/ 156 w 342"/>
                <a:gd name="T43" fmla="*/ 142 h 179"/>
                <a:gd name="T44" fmla="*/ 114 w 342"/>
                <a:gd name="T45" fmla="*/ 39 h 179"/>
                <a:gd name="T46" fmla="*/ 52 w 342"/>
                <a:gd name="T47" fmla="*/ 50 h 179"/>
                <a:gd name="T48" fmla="*/ 15 w 342"/>
                <a:gd name="T49" fmla="*/ 153 h 179"/>
                <a:gd name="T50" fmla="*/ 75 w 342"/>
                <a:gd name="T51" fmla="*/ 45 h 179"/>
                <a:gd name="T52" fmla="*/ 221 w 342"/>
                <a:gd name="T53" fmla="*/ 51 h 179"/>
                <a:gd name="T54" fmla="*/ 221 w 342"/>
                <a:gd name="T55" fmla="*/ 170 h 179"/>
                <a:gd name="T56" fmla="*/ 69 w 342"/>
                <a:gd name="T57" fmla="*/ 85 h 179"/>
                <a:gd name="T58" fmla="*/ 82 w 342"/>
                <a:gd name="T59" fmla="*/ 58 h 179"/>
                <a:gd name="T60" fmla="*/ 72 w 342"/>
                <a:gd name="T61" fmla="*/ 74 h 179"/>
                <a:gd name="T62" fmla="*/ 63 w 342"/>
                <a:gd name="T63" fmla="*/ 93 h 179"/>
                <a:gd name="T64" fmla="*/ 45 w 342"/>
                <a:gd name="T65" fmla="*/ 133 h 179"/>
                <a:gd name="T66" fmla="*/ 50 w 342"/>
                <a:gd name="T67" fmla="*/ 131 h 179"/>
                <a:gd name="T68" fmla="*/ 114 w 342"/>
                <a:gd name="T69" fmla="*/ 51 h 179"/>
                <a:gd name="T70" fmla="*/ 153 w 342"/>
                <a:gd name="T71" fmla="*/ 110 h 179"/>
                <a:gd name="T72" fmla="*/ 198 w 342"/>
                <a:gd name="T73" fmla="*/ 165 h 179"/>
                <a:gd name="T74" fmla="*/ 279 w 342"/>
                <a:gd name="T75" fmla="*/ 76 h 179"/>
                <a:gd name="T76" fmla="*/ 267 w 342"/>
                <a:gd name="T77" fmla="*/ 63 h 179"/>
                <a:gd name="T78" fmla="*/ 76 w 342"/>
                <a:gd name="T79" fmla="*/ 57 h 179"/>
                <a:gd name="T80" fmla="*/ 85 w 342"/>
                <a:gd name="T81" fmla="*/ 61 h 179"/>
                <a:gd name="T82" fmla="*/ 107 w 342"/>
                <a:gd name="T83" fmla="*/ 167 h 179"/>
                <a:gd name="T84" fmla="*/ 93 w 342"/>
                <a:gd name="T85" fmla="*/ 64 h 179"/>
                <a:gd name="T86" fmla="*/ 265 w 342"/>
                <a:gd name="T87" fmla="*/ 103 h 179"/>
                <a:gd name="T88" fmla="*/ 306 w 342"/>
                <a:gd name="T89" fmla="*/ 169 h 179"/>
                <a:gd name="T90" fmla="*/ 265 w 342"/>
                <a:gd name="T91" fmla="*/ 73 h 179"/>
                <a:gd name="T92" fmla="*/ 300 w 342"/>
                <a:gd name="T93" fmla="*/ 78 h 179"/>
                <a:gd name="T94" fmla="*/ 278 w 342"/>
                <a:gd name="T95" fmla="*/ 96 h 179"/>
                <a:gd name="T96" fmla="*/ 64 w 342"/>
                <a:gd name="T97" fmla="*/ 105 h 179"/>
                <a:gd name="T98" fmla="*/ 71 w 342"/>
                <a:gd name="T99" fmla="*/ 123 h 179"/>
                <a:gd name="T100" fmla="*/ 280 w 342"/>
                <a:gd name="T101" fmla="*/ 100 h 179"/>
                <a:gd name="T102" fmla="*/ 52 w 342"/>
                <a:gd name="T103" fmla="*/ 111 h 179"/>
                <a:gd name="T104" fmla="*/ 66 w 342"/>
                <a:gd name="T105" fmla="*/ 118 h 179"/>
                <a:gd name="T106" fmla="*/ 323 w 342"/>
                <a:gd name="T107" fmla="*/ 125 h 179"/>
                <a:gd name="T108" fmla="*/ 37 w 342"/>
                <a:gd name="T109" fmla="*/ 140 h 179"/>
                <a:gd name="T110" fmla="*/ 332 w 342"/>
                <a:gd name="T111" fmla="*/ 153 h 179"/>
                <a:gd name="T112" fmla="*/ 153 w 342"/>
                <a:gd name="T113" fmla="*/ 156 h 179"/>
                <a:gd name="T114" fmla="*/ 34 w 342"/>
                <a:gd name="T115" fmla="*/ 149 h 179"/>
                <a:gd name="T116" fmla="*/ 339 w 342"/>
                <a:gd name="T117" fmla="*/ 162 h 179"/>
                <a:gd name="T118" fmla="*/ 115 w 342"/>
                <a:gd name="T119" fmla="*/ 166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42" h="179">
                  <a:moveTo>
                    <a:pt x="79" y="39"/>
                  </a:moveTo>
                  <a:cubicBezTo>
                    <a:pt x="80" y="39"/>
                    <a:pt x="82" y="40"/>
                    <a:pt x="83" y="40"/>
                  </a:cubicBezTo>
                  <a:cubicBezTo>
                    <a:pt x="84" y="37"/>
                    <a:pt x="83" y="32"/>
                    <a:pt x="85" y="30"/>
                  </a:cubicBezTo>
                  <a:cubicBezTo>
                    <a:pt x="92" y="28"/>
                    <a:pt x="99" y="28"/>
                    <a:pt x="106" y="24"/>
                  </a:cubicBezTo>
                  <a:cubicBezTo>
                    <a:pt x="108" y="23"/>
                    <a:pt x="110" y="22"/>
                    <a:pt x="111" y="21"/>
                  </a:cubicBezTo>
                  <a:cubicBezTo>
                    <a:pt x="112" y="21"/>
                    <a:pt x="112" y="20"/>
                    <a:pt x="113" y="21"/>
                  </a:cubicBezTo>
                  <a:cubicBezTo>
                    <a:pt x="113" y="20"/>
                    <a:pt x="114" y="20"/>
                    <a:pt x="114" y="19"/>
                  </a:cubicBezTo>
                  <a:cubicBezTo>
                    <a:pt x="120" y="18"/>
                    <a:pt x="126" y="17"/>
                    <a:pt x="131" y="17"/>
                  </a:cubicBezTo>
                  <a:cubicBezTo>
                    <a:pt x="136" y="17"/>
                    <a:pt x="140" y="18"/>
                    <a:pt x="145" y="19"/>
                  </a:cubicBezTo>
                  <a:cubicBezTo>
                    <a:pt x="147" y="20"/>
                    <a:pt x="150" y="20"/>
                    <a:pt x="152" y="23"/>
                  </a:cubicBezTo>
                  <a:cubicBezTo>
                    <a:pt x="153" y="25"/>
                    <a:pt x="153" y="26"/>
                    <a:pt x="153" y="28"/>
                  </a:cubicBezTo>
                  <a:cubicBezTo>
                    <a:pt x="155" y="28"/>
                    <a:pt x="157" y="27"/>
                    <a:pt x="160" y="26"/>
                  </a:cubicBezTo>
                  <a:cubicBezTo>
                    <a:pt x="164" y="26"/>
                    <a:pt x="170" y="28"/>
                    <a:pt x="176" y="28"/>
                  </a:cubicBezTo>
                  <a:cubicBezTo>
                    <a:pt x="182" y="29"/>
                    <a:pt x="190" y="26"/>
                    <a:pt x="194" y="30"/>
                  </a:cubicBezTo>
                  <a:cubicBezTo>
                    <a:pt x="196" y="32"/>
                    <a:pt x="198" y="37"/>
                    <a:pt x="198" y="41"/>
                  </a:cubicBezTo>
                  <a:cubicBezTo>
                    <a:pt x="199" y="43"/>
                    <a:pt x="198" y="45"/>
                    <a:pt x="198" y="47"/>
                  </a:cubicBezTo>
                  <a:cubicBezTo>
                    <a:pt x="201" y="47"/>
                    <a:pt x="203" y="45"/>
                    <a:pt x="205" y="45"/>
                  </a:cubicBezTo>
                  <a:cubicBezTo>
                    <a:pt x="207" y="34"/>
                    <a:pt x="204" y="22"/>
                    <a:pt x="207" y="15"/>
                  </a:cubicBezTo>
                  <a:cubicBezTo>
                    <a:pt x="214" y="14"/>
                    <a:pt x="221" y="10"/>
                    <a:pt x="228" y="7"/>
                  </a:cubicBezTo>
                  <a:cubicBezTo>
                    <a:pt x="237" y="0"/>
                    <a:pt x="250" y="1"/>
                    <a:pt x="260" y="4"/>
                  </a:cubicBezTo>
                  <a:cubicBezTo>
                    <a:pt x="265" y="6"/>
                    <a:pt x="264" y="12"/>
                    <a:pt x="265" y="19"/>
                  </a:cubicBezTo>
                  <a:cubicBezTo>
                    <a:pt x="266" y="31"/>
                    <a:pt x="266" y="47"/>
                    <a:pt x="265" y="59"/>
                  </a:cubicBezTo>
                  <a:cubicBezTo>
                    <a:pt x="271" y="54"/>
                    <a:pt x="281" y="50"/>
                    <a:pt x="291" y="52"/>
                  </a:cubicBezTo>
                  <a:cubicBezTo>
                    <a:pt x="293" y="56"/>
                    <a:pt x="294" y="60"/>
                    <a:pt x="296" y="64"/>
                  </a:cubicBezTo>
                  <a:cubicBezTo>
                    <a:pt x="297" y="66"/>
                    <a:pt x="298" y="68"/>
                    <a:pt x="299" y="70"/>
                  </a:cubicBezTo>
                  <a:cubicBezTo>
                    <a:pt x="302" y="80"/>
                    <a:pt x="309" y="89"/>
                    <a:pt x="313" y="99"/>
                  </a:cubicBezTo>
                  <a:cubicBezTo>
                    <a:pt x="314" y="101"/>
                    <a:pt x="316" y="103"/>
                    <a:pt x="317" y="106"/>
                  </a:cubicBezTo>
                  <a:cubicBezTo>
                    <a:pt x="323" y="118"/>
                    <a:pt x="329" y="132"/>
                    <a:pt x="335" y="144"/>
                  </a:cubicBezTo>
                  <a:cubicBezTo>
                    <a:pt x="336" y="145"/>
                    <a:pt x="336" y="146"/>
                    <a:pt x="337" y="147"/>
                  </a:cubicBezTo>
                  <a:cubicBezTo>
                    <a:pt x="337" y="148"/>
                    <a:pt x="337" y="148"/>
                    <a:pt x="337" y="148"/>
                  </a:cubicBezTo>
                  <a:cubicBezTo>
                    <a:pt x="339" y="151"/>
                    <a:pt x="340" y="155"/>
                    <a:pt x="342" y="158"/>
                  </a:cubicBezTo>
                  <a:cubicBezTo>
                    <a:pt x="342" y="165"/>
                    <a:pt x="335" y="174"/>
                    <a:pt x="327" y="175"/>
                  </a:cubicBezTo>
                  <a:cubicBezTo>
                    <a:pt x="321" y="176"/>
                    <a:pt x="316" y="176"/>
                    <a:pt x="311" y="174"/>
                  </a:cubicBezTo>
                  <a:cubicBezTo>
                    <a:pt x="308" y="173"/>
                    <a:pt x="306" y="172"/>
                    <a:pt x="303" y="172"/>
                  </a:cubicBezTo>
                  <a:cubicBezTo>
                    <a:pt x="299" y="170"/>
                    <a:pt x="293" y="169"/>
                    <a:pt x="288" y="167"/>
                  </a:cubicBezTo>
                  <a:cubicBezTo>
                    <a:pt x="285" y="167"/>
                    <a:pt x="282" y="165"/>
                    <a:pt x="281" y="164"/>
                  </a:cubicBezTo>
                  <a:cubicBezTo>
                    <a:pt x="280" y="163"/>
                    <a:pt x="279" y="158"/>
                    <a:pt x="278" y="156"/>
                  </a:cubicBezTo>
                  <a:cubicBezTo>
                    <a:pt x="277" y="153"/>
                    <a:pt x="275" y="150"/>
                    <a:pt x="274" y="148"/>
                  </a:cubicBezTo>
                  <a:cubicBezTo>
                    <a:pt x="272" y="142"/>
                    <a:pt x="269" y="137"/>
                    <a:pt x="267" y="132"/>
                  </a:cubicBezTo>
                  <a:cubicBezTo>
                    <a:pt x="266" y="141"/>
                    <a:pt x="266" y="156"/>
                    <a:pt x="267" y="168"/>
                  </a:cubicBezTo>
                  <a:cubicBezTo>
                    <a:pt x="267" y="178"/>
                    <a:pt x="255" y="179"/>
                    <a:pt x="247" y="179"/>
                  </a:cubicBezTo>
                  <a:cubicBezTo>
                    <a:pt x="243" y="179"/>
                    <a:pt x="239" y="178"/>
                    <a:pt x="235" y="178"/>
                  </a:cubicBezTo>
                  <a:cubicBezTo>
                    <a:pt x="232" y="176"/>
                    <a:pt x="227" y="171"/>
                    <a:pt x="222" y="172"/>
                  </a:cubicBezTo>
                  <a:cubicBezTo>
                    <a:pt x="220" y="172"/>
                    <a:pt x="219" y="174"/>
                    <a:pt x="217" y="174"/>
                  </a:cubicBezTo>
                  <a:cubicBezTo>
                    <a:pt x="212" y="175"/>
                    <a:pt x="208" y="175"/>
                    <a:pt x="205" y="171"/>
                  </a:cubicBezTo>
                  <a:cubicBezTo>
                    <a:pt x="203" y="171"/>
                    <a:pt x="200" y="170"/>
                    <a:pt x="198" y="168"/>
                  </a:cubicBezTo>
                  <a:cubicBezTo>
                    <a:pt x="195" y="168"/>
                    <a:pt x="194" y="170"/>
                    <a:pt x="193" y="171"/>
                  </a:cubicBezTo>
                  <a:cubicBezTo>
                    <a:pt x="190" y="173"/>
                    <a:pt x="186" y="172"/>
                    <a:pt x="182" y="172"/>
                  </a:cubicBezTo>
                  <a:cubicBezTo>
                    <a:pt x="179" y="172"/>
                    <a:pt x="176" y="172"/>
                    <a:pt x="173" y="172"/>
                  </a:cubicBezTo>
                  <a:cubicBezTo>
                    <a:pt x="169" y="172"/>
                    <a:pt x="165" y="170"/>
                    <a:pt x="161" y="171"/>
                  </a:cubicBezTo>
                  <a:cubicBezTo>
                    <a:pt x="158" y="170"/>
                    <a:pt x="156" y="170"/>
                    <a:pt x="154" y="169"/>
                  </a:cubicBezTo>
                  <a:cubicBezTo>
                    <a:pt x="151" y="172"/>
                    <a:pt x="140" y="173"/>
                    <a:pt x="138" y="172"/>
                  </a:cubicBezTo>
                  <a:cubicBezTo>
                    <a:pt x="137" y="172"/>
                    <a:pt x="138" y="173"/>
                    <a:pt x="137" y="173"/>
                  </a:cubicBezTo>
                  <a:cubicBezTo>
                    <a:pt x="134" y="171"/>
                    <a:pt x="122" y="171"/>
                    <a:pt x="115" y="169"/>
                  </a:cubicBezTo>
                  <a:cubicBezTo>
                    <a:pt x="114" y="169"/>
                    <a:pt x="114" y="172"/>
                    <a:pt x="113" y="171"/>
                  </a:cubicBezTo>
                  <a:cubicBezTo>
                    <a:pt x="112" y="171"/>
                    <a:pt x="112" y="170"/>
                    <a:pt x="112" y="168"/>
                  </a:cubicBezTo>
                  <a:cubicBezTo>
                    <a:pt x="111" y="170"/>
                    <a:pt x="109" y="171"/>
                    <a:pt x="109" y="171"/>
                  </a:cubicBezTo>
                  <a:cubicBezTo>
                    <a:pt x="102" y="171"/>
                    <a:pt x="94" y="173"/>
                    <a:pt x="86" y="170"/>
                  </a:cubicBezTo>
                  <a:cubicBezTo>
                    <a:pt x="81" y="165"/>
                    <a:pt x="75" y="160"/>
                    <a:pt x="68" y="157"/>
                  </a:cubicBezTo>
                  <a:cubicBezTo>
                    <a:pt x="69" y="144"/>
                    <a:pt x="69" y="131"/>
                    <a:pt x="70" y="117"/>
                  </a:cubicBezTo>
                  <a:cubicBezTo>
                    <a:pt x="65" y="128"/>
                    <a:pt x="60" y="139"/>
                    <a:pt x="55" y="150"/>
                  </a:cubicBezTo>
                  <a:cubicBezTo>
                    <a:pt x="53" y="155"/>
                    <a:pt x="51" y="162"/>
                    <a:pt x="48" y="167"/>
                  </a:cubicBezTo>
                  <a:cubicBezTo>
                    <a:pt x="46" y="169"/>
                    <a:pt x="45" y="167"/>
                    <a:pt x="43" y="169"/>
                  </a:cubicBezTo>
                  <a:cubicBezTo>
                    <a:pt x="38" y="167"/>
                    <a:pt x="31" y="166"/>
                    <a:pt x="28" y="161"/>
                  </a:cubicBezTo>
                  <a:cubicBezTo>
                    <a:pt x="19" y="157"/>
                    <a:pt x="9" y="153"/>
                    <a:pt x="0" y="150"/>
                  </a:cubicBezTo>
                  <a:cubicBezTo>
                    <a:pt x="0" y="149"/>
                    <a:pt x="1" y="147"/>
                    <a:pt x="0" y="147"/>
                  </a:cubicBezTo>
                  <a:cubicBezTo>
                    <a:pt x="7" y="132"/>
                    <a:pt x="15" y="118"/>
                    <a:pt x="22" y="104"/>
                  </a:cubicBezTo>
                  <a:cubicBezTo>
                    <a:pt x="22" y="98"/>
                    <a:pt x="26" y="94"/>
                    <a:pt x="28" y="89"/>
                  </a:cubicBezTo>
                  <a:cubicBezTo>
                    <a:pt x="32" y="79"/>
                    <a:pt x="37" y="72"/>
                    <a:pt x="41" y="63"/>
                  </a:cubicBezTo>
                  <a:cubicBezTo>
                    <a:pt x="43" y="59"/>
                    <a:pt x="48" y="49"/>
                    <a:pt x="52" y="47"/>
                  </a:cubicBezTo>
                  <a:cubicBezTo>
                    <a:pt x="54" y="45"/>
                    <a:pt x="59" y="44"/>
                    <a:pt x="62" y="44"/>
                  </a:cubicBezTo>
                  <a:cubicBezTo>
                    <a:pt x="64" y="43"/>
                    <a:pt x="66" y="43"/>
                    <a:pt x="68" y="42"/>
                  </a:cubicBezTo>
                  <a:cubicBezTo>
                    <a:pt x="72" y="41"/>
                    <a:pt x="76" y="42"/>
                    <a:pt x="79" y="39"/>
                  </a:cubicBezTo>
                  <a:close/>
                  <a:moveTo>
                    <a:pt x="246" y="177"/>
                  </a:moveTo>
                  <a:cubicBezTo>
                    <a:pt x="252" y="177"/>
                    <a:pt x="262" y="175"/>
                    <a:pt x="264" y="171"/>
                  </a:cubicBezTo>
                  <a:cubicBezTo>
                    <a:pt x="264" y="169"/>
                    <a:pt x="264" y="164"/>
                    <a:pt x="264" y="161"/>
                  </a:cubicBezTo>
                  <a:cubicBezTo>
                    <a:pt x="264" y="153"/>
                    <a:pt x="264" y="141"/>
                    <a:pt x="264" y="132"/>
                  </a:cubicBezTo>
                  <a:cubicBezTo>
                    <a:pt x="264" y="127"/>
                    <a:pt x="263" y="121"/>
                    <a:pt x="263" y="115"/>
                  </a:cubicBezTo>
                  <a:cubicBezTo>
                    <a:pt x="263" y="103"/>
                    <a:pt x="262" y="92"/>
                    <a:pt x="262" y="80"/>
                  </a:cubicBezTo>
                  <a:cubicBezTo>
                    <a:pt x="263" y="53"/>
                    <a:pt x="264" y="32"/>
                    <a:pt x="262" y="10"/>
                  </a:cubicBezTo>
                  <a:cubicBezTo>
                    <a:pt x="261" y="10"/>
                    <a:pt x="261" y="8"/>
                    <a:pt x="261" y="8"/>
                  </a:cubicBezTo>
                  <a:cubicBezTo>
                    <a:pt x="257" y="5"/>
                    <a:pt x="253" y="5"/>
                    <a:pt x="249" y="5"/>
                  </a:cubicBezTo>
                  <a:cubicBezTo>
                    <a:pt x="246" y="4"/>
                    <a:pt x="243" y="4"/>
                    <a:pt x="241" y="4"/>
                  </a:cubicBezTo>
                  <a:cubicBezTo>
                    <a:pt x="237" y="5"/>
                    <a:pt x="230" y="6"/>
                    <a:pt x="229" y="10"/>
                  </a:cubicBezTo>
                  <a:cubicBezTo>
                    <a:pt x="227" y="15"/>
                    <a:pt x="229" y="27"/>
                    <a:pt x="229" y="32"/>
                  </a:cubicBezTo>
                  <a:cubicBezTo>
                    <a:pt x="229" y="38"/>
                    <a:pt x="229" y="45"/>
                    <a:pt x="230" y="52"/>
                  </a:cubicBezTo>
                  <a:cubicBezTo>
                    <a:pt x="231" y="60"/>
                    <a:pt x="233" y="69"/>
                    <a:pt x="233" y="79"/>
                  </a:cubicBezTo>
                  <a:cubicBezTo>
                    <a:pt x="233" y="94"/>
                    <a:pt x="234" y="112"/>
                    <a:pt x="233" y="128"/>
                  </a:cubicBezTo>
                  <a:cubicBezTo>
                    <a:pt x="232" y="131"/>
                    <a:pt x="233" y="133"/>
                    <a:pt x="233" y="137"/>
                  </a:cubicBezTo>
                  <a:cubicBezTo>
                    <a:pt x="233" y="149"/>
                    <a:pt x="232" y="161"/>
                    <a:pt x="231" y="173"/>
                  </a:cubicBezTo>
                  <a:cubicBezTo>
                    <a:pt x="235" y="175"/>
                    <a:pt x="240" y="177"/>
                    <a:pt x="246" y="177"/>
                  </a:cubicBezTo>
                  <a:close/>
                  <a:moveTo>
                    <a:pt x="208" y="19"/>
                  </a:moveTo>
                  <a:cubicBezTo>
                    <a:pt x="208" y="28"/>
                    <a:pt x="208" y="39"/>
                    <a:pt x="208" y="45"/>
                  </a:cubicBezTo>
                  <a:cubicBezTo>
                    <a:pt x="212" y="46"/>
                    <a:pt x="218" y="47"/>
                    <a:pt x="222" y="48"/>
                  </a:cubicBezTo>
                  <a:cubicBezTo>
                    <a:pt x="222" y="49"/>
                    <a:pt x="223" y="49"/>
                    <a:pt x="224" y="50"/>
                  </a:cubicBezTo>
                  <a:cubicBezTo>
                    <a:pt x="225" y="55"/>
                    <a:pt x="224" y="62"/>
                    <a:pt x="224" y="68"/>
                  </a:cubicBezTo>
                  <a:cubicBezTo>
                    <a:pt x="224" y="85"/>
                    <a:pt x="226" y="104"/>
                    <a:pt x="225" y="123"/>
                  </a:cubicBezTo>
                  <a:cubicBezTo>
                    <a:pt x="225" y="137"/>
                    <a:pt x="225" y="151"/>
                    <a:pt x="224" y="168"/>
                  </a:cubicBezTo>
                  <a:cubicBezTo>
                    <a:pt x="226" y="169"/>
                    <a:pt x="226" y="170"/>
                    <a:pt x="229" y="171"/>
                  </a:cubicBezTo>
                  <a:cubicBezTo>
                    <a:pt x="231" y="152"/>
                    <a:pt x="230" y="134"/>
                    <a:pt x="230" y="111"/>
                  </a:cubicBezTo>
                  <a:cubicBezTo>
                    <a:pt x="230" y="108"/>
                    <a:pt x="231" y="105"/>
                    <a:pt x="231" y="102"/>
                  </a:cubicBezTo>
                  <a:cubicBezTo>
                    <a:pt x="231" y="94"/>
                    <a:pt x="231" y="85"/>
                    <a:pt x="231" y="77"/>
                  </a:cubicBezTo>
                  <a:cubicBezTo>
                    <a:pt x="230" y="68"/>
                    <a:pt x="228" y="58"/>
                    <a:pt x="228" y="48"/>
                  </a:cubicBezTo>
                  <a:cubicBezTo>
                    <a:pt x="227" y="38"/>
                    <a:pt x="227" y="29"/>
                    <a:pt x="226" y="19"/>
                  </a:cubicBezTo>
                  <a:cubicBezTo>
                    <a:pt x="226" y="16"/>
                    <a:pt x="227" y="14"/>
                    <a:pt x="225" y="11"/>
                  </a:cubicBezTo>
                  <a:cubicBezTo>
                    <a:pt x="219" y="14"/>
                    <a:pt x="214" y="16"/>
                    <a:pt x="208" y="19"/>
                  </a:cubicBezTo>
                  <a:close/>
                  <a:moveTo>
                    <a:pt x="123" y="38"/>
                  </a:moveTo>
                  <a:cubicBezTo>
                    <a:pt x="128" y="39"/>
                    <a:pt x="132" y="40"/>
                    <a:pt x="137" y="40"/>
                  </a:cubicBezTo>
                  <a:cubicBezTo>
                    <a:pt x="140" y="40"/>
                    <a:pt x="145" y="39"/>
                    <a:pt x="146" y="39"/>
                  </a:cubicBezTo>
                  <a:cubicBezTo>
                    <a:pt x="147" y="39"/>
                    <a:pt x="149" y="38"/>
                    <a:pt x="150" y="37"/>
                  </a:cubicBezTo>
                  <a:cubicBezTo>
                    <a:pt x="150" y="32"/>
                    <a:pt x="150" y="27"/>
                    <a:pt x="149" y="23"/>
                  </a:cubicBezTo>
                  <a:cubicBezTo>
                    <a:pt x="145" y="22"/>
                    <a:pt x="140" y="20"/>
                    <a:pt x="134" y="20"/>
                  </a:cubicBezTo>
                  <a:cubicBezTo>
                    <a:pt x="128" y="20"/>
                    <a:pt x="117" y="20"/>
                    <a:pt x="115" y="23"/>
                  </a:cubicBezTo>
                  <a:cubicBezTo>
                    <a:pt x="113" y="25"/>
                    <a:pt x="114" y="28"/>
                    <a:pt x="114" y="31"/>
                  </a:cubicBezTo>
                  <a:cubicBezTo>
                    <a:pt x="114" y="34"/>
                    <a:pt x="113" y="36"/>
                    <a:pt x="114" y="38"/>
                  </a:cubicBezTo>
                  <a:cubicBezTo>
                    <a:pt x="116" y="35"/>
                    <a:pt x="120" y="38"/>
                    <a:pt x="123" y="38"/>
                  </a:cubicBezTo>
                  <a:close/>
                  <a:moveTo>
                    <a:pt x="86" y="34"/>
                  </a:moveTo>
                  <a:cubicBezTo>
                    <a:pt x="86" y="36"/>
                    <a:pt x="85" y="39"/>
                    <a:pt x="85" y="41"/>
                  </a:cubicBezTo>
                  <a:cubicBezTo>
                    <a:pt x="90" y="42"/>
                    <a:pt x="94" y="46"/>
                    <a:pt x="98" y="49"/>
                  </a:cubicBezTo>
                  <a:cubicBezTo>
                    <a:pt x="99" y="52"/>
                    <a:pt x="96" y="57"/>
                    <a:pt x="95" y="61"/>
                  </a:cubicBezTo>
                  <a:cubicBezTo>
                    <a:pt x="101" y="60"/>
                    <a:pt x="105" y="61"/>
                    <a:pt x="109" y="63"/>
                  </a:cubicBezTo>
                  <a:cubicBezTo>
                    <a:pt x="109" y="66"/>
                    <a:pt x="108" y="69"/>
                    <a:pt x="110" y="71"/>
                  </a:cubicBezTo>
                  <a:cubicBezTo>
                    <a:pt x="111" y="87"/>
                    <a:pt x="112" y="105"/>
                    <a:pt x="111" y="121"/>
                  </a:cubicBezTo>
                  <a:cubicBezTo>
                    <a:pt x="111" y="124"/>
                    <a:pt x="110" y="126"/>
                    <a:pt x="110" y="129"/>
                  </a:cubicBezTo>
                  <a:cubicBezTo>
                    <a:pt x="110" y="138"/>
                    <a:pt x="111" y="148"/>
                    <a:pt x="111" y="157"/>
                  </a:cubicBezTo>
                  <a:cubicBezTo>
                    <a:pt x="110" y="160"/>
                    <a:pt x="109" y="163"/>
                    <a:pt x="112" y="165"/>
                  </a:cubicBezTo>
                  <a:cubicBezTo>
                    <a:pt x="111" y="163"/>
                    <a:pt x="113" y="157"/>
                    <a:pt x="111" y="154"/>
                  </a:cubicBezTo>
                  <a:cubicBezTo>
                    <a:pt x="111" y="153"/>
                    <a:pt x="112" y="154"/>
                    <a:pt x="112" y="153"/>
                  </a:cubicBezTo>
                  <a:cubicBezTo>
                    <a:pt x="112" y="139"/>
                    <a:pt x="112" y="122"/>
                    <a:pt x="112" y="108"/>
                  </a:cubicBezTo>
                  <a:cubicBezTo>
                    <a:pt x="113" y="97"/>
                    <a:pt x="112" y="85"/>
                    <a:pt x="112" y="75"/>
                  </a:cubicBezTo>
                  <a:cubicBezTo>
                    <a:pt x="112" y="66"/>
                    <a:pt x="112" y="56"/>
                    <a:pt x="112" y="48"/>
                  </a:cubicBezTo>
                  <a:cubicBezTo>
                    <a:pt x="112" y="40"/>
                    <a:pt x="112" y="32"/>
                    <a:pt x="111" y="24"/>
                  </a:cubicBezTo>
                  <a:cubicBezTo>
                    <a:pt x="111" y="24"/>
                    <a:pt x="111" y="24"/>
                    <a:pt x="111" y="24"/>
                  </a:cubicBezTo>
                  <a:cubicBezTo>
                    <a:pt x="105" y="28"/>
                    <a:pt x="93" y="31"/>
                    <a:pt x="86" y="34"/>
                  </a:cubicBezTo>
                  <a:close/>
                  <a:moveTo>
                    <a:pt x="179" y="170"/>
                  </a:moveTo>
                  <a:cubicBezTo>
                    <a:pt x="186" y="171"/>
                    <a:pt x="192" y="169"/>
                    <a:pt x="194" y="165"/>
                  </a:cubicBezTo>
                  <a:cubicBezTo>
                    <a:pt x="195" y="157"/>
                    <a:pt x="194" y="147"/>
                    <a:pt x="194" y="139"/>
                  </a:cubicBezTo>
                  <a:cubicBezTo>
                    <a:pt x="194" y="120"/>
                    <a:pt x="194" y="103"/>
                    <a:pt x="195" y="87"/>
                  </a:cubicBezTo>
                  <a:cubicBezTo>
                    <a:pt x="196" y="79"/>
                    <a:pt x="195" y="70"/>
                    <a:pt x="195" y="61"/>
                  </a:cubicBezTo>
                  <a:cubicBezTo>
                    <a:pt x="195" y="60"/>
                    <a:pt x="195" y="58"/>
                    <a:pt x="195" y="57"/>
                  </a:cubicBezTo>
                  <a:cubicBezTo>
                    <a:pt x="195" y="55"/>
                    <a:pt x="195" y="54"/>
                    <a:pt x="195" y="52"/>
                  </a:cubicBezTo>
                  <a:cubicBezTo>
                    <a:pt x="195" y="48"/>
                    <a:pt x="197" y="39"/>
                    <a:pt x="194" y="35"/>
                  </a:cubicBezTo>
                  <a:cubicBezTo>
                    <a:pt x="193" y="33"/>
                    <a:pt x="188" y="31"/>
                    <a:pt x="185" y="31"/>
                  </a:cubicBezTo>
                  <a:cubicBezTo>
                    <a:pt x="180" y="30"/>
                    <a:pt x="176" y="31"/>
                    <a:pt x="171" y="30"/>
                  </a:cubicBezTo>
                  <a:cubicBezTo>
                    <a:pt x="166" y="29"/>
                    <a:pt x="161" y="28"/>
                    <a:pt x="158" y="29"/>
                  </a:cubicBezTo>
                  <a:cubicBezTo>
                    <a:pt x="157" y="29"/>
                    <a:pt x="154" y="30"/>
                    <a:pt x="154" y="32"/>
                  </a:cubicBezTo>
                  <a:cubicBezTo>
                    <a:pt x="153" y="32"/>
                    <a:pt x="154" y="33"/>
                    <a:pt x="154" y="34"/>
                  </a:cubicBezTo>
                  <a:cubicBezTo>
                    <a:pt x="154" y="36"/>
                    <a:pt x="154" y="40"/>
                    <a:pt x="154" y="43"/>
                  </a:cubicBezTo>
                  <a:cubicBezTo>
                    <a:pt x="154" y="44"/>
                    <a:pt x="153" y="45"/>
                    <a:pt x="153" y="46"/>
                  </a:cubicBezTo>
                  <a:cubicBezTo>
                    <a:pt x="153" y="50"/>
                    <a:pt x="153" y="54"/>
                    <a:pt x="153" y="57"/>
                  </a:cubicBezTo>
                  <a:cubicBezTo>
                    <a:pt x="153" y="66"/>
                    <a:pt x="155" y="77"/>
                    <a:pt x="155" y="88"/>
                  </a:cubicBezTo>
                  <a:cubicBezTo>
                    <a:pt x="155" y="93"/>
                    <a:pt x="155" y="98"/>
                    <a:pt x="155" y="103"/>
                  </a:cubicBezTo>
                  <a:cubicBezTo>
                    <a:pt x="155" y="108"/>
                    <a:pt x="156" y="113"/>
                    <a:pt x="156" y="118"/>
                  </a:cubicBezTo>
                  <a:cubicBezTo>
                    <a:pt x="156" y="126"/>
                    <a:pt x="156" y="134"/>
                    <a:pt x="156" y="142"/>
                  </a:cubicBezTo>
                  <a:cubicBezTo>
                    <a:pt x="155" y="150"/>
                    <a:pt x="154" y="159"/>
                    <a:pt x="156" y="167"/>
                  </a:cubicBezTo>
                  <a:cubicBezTo>
                    <a:pt x="162" y="167"/>
                    <a:pt x="171" y="169"/>
                    <a:pt x="179" y="170"/>
                  </a:cubicBezTo>
                  <a:close/>
                  <a:moveTo>
                    <a:pt x="114" y="47"/>
                  </a:moveTo>
                  <a:cubicBezTo>
                    <a:pt x="118" y="47"/>
                    <a:pt x="122" y="50"/>
                    <a:pt x="127" y="51"/>
                  </a:cubicBezTo>
                  <a:cubicBezTo>
                    <a:pt x="133" y="52"/>
                    <a:pt x="146" y="53"/>
                    <a:pt x="151" y="49"/>
                  </a:cubicBezTo>
                  <a:cubicBezTo>
                    <a:pt x="150" y="45"/>
                    <a:pt x="150" y="44"/>
                    <a:pt x="151" y="40"/>
                  </a:cubicBezTo>
                  <a:cubicBezTo>
                    <a:pt x="140" y="44"/>
                    <a:pt x="126" y="42"/>
                    <a:pt x="114" y="39"/>
                  </a:cubicBezTo>
                  <a:cubicBezTo>
                    <a:pt x="113" y="42"/>
                    <a:pt x="114" y="44"/>
                    <a:pt x="114" y="47"/>
                  </a:cubicBezTo>
                  <a:close/>
                  <a:moveTo>
                    <a:pt x="94" y="49"/>
                  </a:moveTo>
                  <a:cubicBezTo>
                    <a:pt x="90" y="47"/>
                    <a:pt x="86" y="43"/>
                    <a:pt x="80" y="43"/>
                  </a:cubicBezTo>
                  <a:cubicBezTo>
                    <a:pt x="79" y="44"/>
                    <a:pt x="77" y="45"/>
                    <a:pt x="77" y="47"/>
                  </a:cubicBezTo>
                  <a:cubicBezTo>
                    <a:pt x="84" y="47"/>
                    <a:pt x="88" y="52"/>
                    <a:pt x="94" y="55"/>
                  </a:cubicBezTo>
                  <a:cubicBezTo>
                    <a:pt x="95" y="52"/>
                    <a:pt x="96" y="51"/>
                    <a:pt x="94" y="49"/>
                  </a:cubicBezTo>
                  <a:close/>
                  <a:moveTo>
                    <a:pt x="52" y="50"/>
                  </a:moveTo>
                  <a:cubicBezTo>
                    <a:pt x="43" y="64"/>
                    <a:pt x="36" y="80"/>
                    <a:pt x="28" y="95"/>
                  </a:cubicBezTo>
                  <a:cubicBezTo>
                    <a:pt x="28" y="96"/>
                    <a:pt x="27" y="97"/>
                    <a:pt x="26" y="98"/>
                  </a:cubicBezTo>
                  <a:cubicBezTo>
                    <a:pt x="25" y="100"/>
                    <a:pt x="25" y="103"/>
                    <a:pt x="24" y="105"/>
                  </a:cubicBezTo>
                  <a:cubicBezTo>
                    <a:pt x="21" y="113"/>
                    <a:pt x="15" y="121"/>
                    <a:pt x="12" y="130"/>
                  </a:cubicBezTo>
                  <a:cubicBezTo>
                    <a:pt x="8" y="135"/>
                    <a:pt x="6" y="141"/>
                    <a:pt x="4" y="147"/>
                  </a:cubicBezTo>
                  <a:cubicBezTo>
                    <a:pt x="6" y="150"/>
                    <a:pt x="11" y="151"/>
                    <a:pt x="13" y="152"/>
                  </a:cubicBezTo>
                  <a:cubicBezTo>
                    <a:pt x="14" y="153"/>
                    <a:pt x="15" y="153"/>
                    <a:pt x="15" y="153"/>
                  </a:cubicBezTo>
                  <a:cubicBezTo>
                    <a:pt x="20" y="155"/>
                    <a:pt x="24" y="156"/>
                    <a:pt x="27" y="156"/>
                  </a:cubicBezTo>
                  <a:cubicBezTo>
                    <a:pt x="28" y="155"/>
                    <a:pt x="28" y="154"/>
                    <a:pt x="28" y="152"/>
                  </a:cubicBezTo>
                  <a:cubicBezTo>
                    <a:pt x="28" y="151"/>
                    <a:pt x="29" y="152"/>
                    <a:pt x="30" y="151"/>
                  </a:cubicBezTo>
                  <a:cubicBezTo>
                    <a:pt x="37" y="135"/>
                    <a:pt x="45" y="119"/>
                    <a:pt x="51" y="102"/>
                  </a:cubicBezTo>
                  <a:cubicBezTo>
                    <a:pt x="58" y="85"/>
                    <a:pt x="65" y="65"/>
                    <a:pt x="74" y="50"/>
                  </a:cubicBezTo>
                  <a:cubicBezTo>
                    <a:pt x="73" y="49"/>
                    <a:pt x="72" y="49"/>
                    <a:pt x="72" y="48"/>
                  </a:cubicBezTo>
                  <a:cubicBezTo>
                    <a:pt x="74" y="47"/>
                    <a:pt x="75" y="47"/>
                    <a:pt x="75" y="45"/>
                  </a:cubicBezTo>
                  <a:cubicBezTo>
                    <a:pt x="69" y="44"/>
                    <a:pt x="58" y="46"/>
                    <a:pt x="52" y="50"/>
                  </a:cubicBezTo>
                  <a:close/>
                  <a:moveTo>
                    <a:pt x="222" y="152"/>
                  </a:moveTo>
                  <a:cubicBezTo>
                    <a:pt x="223" y="137"/>
                    <a:pt x="223" y="119"/>
                    <a:pt x="223" y="105"/>
                  </a:cubicBezTo>
                  <a:cubicBezTo>
                    <a:pt x="223" y="100"/>
                    <a:pt x="222" y="96"/>
                    <a:pt x="222" y="93"/>
                  </a:cubicBezTo>
                  <a:cubicBezTo>
                    <a:pt x="222" y="91"/>
                    <a:pt x="222" y="90"/>
                    <a:pt x="222" y="88"/>
                  </a:cubicBezTo>
                  <a:cubicBezTo>
                    <a:pt x="222" y="82"/>
                    <a:pt x="222" y="76"/>
                    <a:pt x="222" y="70"/>
                  </a:cubicBezTo>
                  <a:cubicBezTo>
                    <a:pt x="222" y="65"/>
                    <a:pt x="223" y="53"/>
                    <a:pt x="221" y="51"/>
                  </a:cubicBezTo>
                  <a:cubicBezTo>
                    <a:pt x="220" y="50"/>
                    <a:pt x="211" y="48"/>
                    <a:pt x="208" y="48"/>
                  </a:cubicBezTo>
                  <a:cubicBezTo>
                    <a:pt x="208" y="48"/>
                    <a:pt x="206" y="48"/>
                    <a:pt x="205" y="49"/>
                  </a:cubicBezTo>
                  <a:cubicBezTo>
                    <a:pt x="206" y="53"/>
                    <a:pt x="205" y="58"/>
                    <a:pt x="205" y="63"/>
                  </a:cubicBezTo>
                  <a:cubicBezTo>
                    <a:pt x="205" y="68"/>
                    <a:pt x="205" y="73"/>
                    <a:pt x="205" y="77"/>
                  </a:cubicBezTo>
                  <a:cubicBezTo>
                    <a:pt x="205" y="87"/>
                    <a:pt x="206" y="97"/>
                    <a:pt x="206" y="107"/>
                  </a:cubicBezTo>
                  <a:cubicBezTo>
                    <a:pt x="207" y="128"/>
                    <a:pt x="206" y="149"/>
                    <a:pt x="205" y="169"/>
                  </a:cubicBezTo>
                  <a:cubicBezTo>
                    <a:pt x="209" y="174"/>
                    <a:pt x="217" y="172"/>
                    <a:pt x="221" y="170"/>
                  </a:cubicBezTo>
                  <a:cubicBezTo>
                    <a:pt x="223" y="164"/>
                    <a:pt x="222" y="158"/>
                    <a:pt x="222" y="152"/>
                  </a:cubicBezTo>
                  <a:close/>
                  <a:moveTo>
                    <a:pt x="68" y="115"/>
                  </a:moveTo>
                  <a:cubicBezTo>
                    <a:pt x="68" y="114"/>
                    <a:pt x="69" y="113"/>
                    <a:pt x="70" y="111"/>
                  </a:cubicBezTo>
                  <a:cubicBezTo>
                    <a:pt x="69" y="112"/>
                    <a:pt x="68" y="112"/>
                    <a:pt x="67" y="111"/>
                  </a:cubicBezTo>
                  <a:cubicBezTo>
                    <a:pt x="67" y="107"/>
                    <a:pt x="62" y="108"/>
                    <a:pt x="60" y="105"/>
                  </a:cubicBezTo>
                  <a:cubicBezTo>
                    <a:pt x="60" y="105"/>
                    <a:pt x="60" y="103"/>
                    <a:pt x="62" y="103"/>
                  </a:cubicBezTo>
                  <a:cubicBezTo>
                    <a:pt x="63" y="97"/>
                    <a:pt x="68" y="93"/>
                    <a:pt x="69" y="85"/>
                  </a:cubicBezTo>
                  <a:cubicBezTo>
                    <a:pt x="72" y="82"/>
                    <a:pt x="76" y="87"/>
                    <a:pt x="79" y="88"/>
                  </a:cubicBezTo>
                  <a:cubicBezTo>
                    <a:pt x="80" y="87"/>
                    <a:pt x="81" y="86"/>
                    <a:pt x="81" y="85"/>
                  </a:cubicBezTo>
                  <a:cubicBezTo>
                    <a:pt x="78" y="82"/>
                    <a:pt x="75" y="83"/>
                    <a:pt x="72" y="81"/>
                  </a:cubicBezTo>
                  <a:cubicBezTo>
                    <a:pt x="71" y="76"/>
                    <a:pt x="76" y="76"/>
                    <a:pt x="76" y="71"/>
                  </a:cubicBezTo>
                  <a:cubicBezTo>
                    <a:pt x="78" y="69"/>
                    <a:pt x="79" y="66"/>
                    <a:pt x="80" y="63"/>
                  </a:cubicBezTo>
                  <a:cubicBezTo>
                    <a:pt x="81" y="61"/>
                    <a:pt x="81" y="57"/>
                    <a:pt x="82" y="59"/>
                  </a:cubicBezTo>
                  <a:cubicBezTo>
                    <a:pt x="82" y="58"/>
                    <a:pt x="81" y="58"/>
                    <a:pt x="82" y="58"/>
                  </a:cubicBezTo>
                  <a:cubicBezTo>
                    <a:pt x="86" y="56"/>
                    <a:pt x="89" y="59"/>
                    <a:pt x="92" y="61"/>
                  </a:cubicBezTo>
                  <a:cubicBezTo>
                    <a:pt x="92" y="60"/>
                    <a:pt x="93" y="59"/>
                    <a:pt x="93" y="58"/>
                  </a:cubicBezTo>
                  <a:cubicBezTo>
                    <a:pt x="89" y="53"/>
                    <a:pt x="83" y="50"/>
                    <a:pt x="76" y="49"/>
                  </a:cubicBezTo>
                  <a:cubicBezTo>
                    <a:pt x="76" y="51"/>
                    <a:pt x="74" y="52"/>
                    <a:pt x="75" y="53"/>
                  </a:cubicBezTo>
                  <a:cubicBezTo>
                    <a:pt x="77" y="54"/>
                    <a:pt x="82" y="57"/>
                    <a:pt x="78" y="60"/>
                  </a:cubicBezTo>
                  <a:cubicBezTo>
                    <a:pt x="78" y="61"/>
                    <a:pt x="77" y="62"/>
                    <a:pt x="77" y="63"/>
                  </a:cubicBezTo>
                  <a:cubicBezTo>
                    <a:pt x="75" y="67"/>
                    <a:pt x="73" y="71"/>
                    <a:pt x="72" y="74"/>
                  </a:cubicBezTo>
                  <a:cubicBezTo>
                    <a:pt x="71" y="76"/>
                    <a:pt x="71" y="79"/>
                    <a:pt x="69" y="80"/>
                  </a:cubicBezTo>
                  <a:cubicBezTo>
                    <a:pt x="68" y="79"/>
                    <a:pt x="67" y="78"/>
                    <a:pt x="66" y="77"/>
                  </a:cubicBezTo>
                  <a:cubicBezTo>
                    <a:pt x="65" y="78"/>
                    <a:pt x="64" y="78"/>
                    <a:pt x="63" y="78"/>
                  </a:cubicBezTo>
                  <a:cubicBezTo>
                    <a:pt x="62" y="79"/>
                    <a:pt x="62" y="80"/>
                    <a:pt x="62" y="82"/>
                  </a:cubicBezTo>
                  <a:cubicBezTo>
                    <a:pt x="63" y="83"/>
                    <a:pt x="66" y="84"/>
                    <a:pt x="66" y="86"/>
                  </a:cubicBezTo>
                  <a:cubicBezTo>
                    <a:pt x="66" y="87"/>
                    <a:pt x="64" y="88"/>
                    <a:pt x="63" y="90"/>
                  </a:cubicBezTo>
                  <a:cubicBezTo>
                    <a:pt x="63" y="91"/>
                    <a:pt x="63" y="92"/>
                    <a:pt x="63" y="93"/>
                  </a:cubicBezTo>
                  <a:cubicBezTo>
                    <a:pt x="61" y="97"/>
                    <a:pt x="59" y="102"/>
                    <a:pt x="58" y="105"/>
                  </a:cubicBezTo>
                  <a:cubicBezTo>
                    <a:pt x="57" y="105"/>
                    <a:pt x="57" y="105"/>
                    <a:pt x="56" y="105"/>
                  </a:cubicBezTo>
                  <a:cubicBezTo>
                    <a:pt x="55" y="105"/>
                    <a:pt x="55" y="104"/>
                    <a:pt x="53" y="103"/>
                  </a:cubicBezTo>
                  <a:cubicBezTo>
                    <a:pt x="52" y="105"/>
                    <a:pt x="52" y="107"/>
                    <a:pt x="51" y="108"/>
                  </a:cubicBezTo>
                  <a:cubicBezTo>
                    <a:pt x="53" y="109"/>
                    <a:pt x="55" y="110"/>
                    <a:pt x="55" y="112"/>
                  </a:cubicBezTo>
                  <a:cubicBezTo>
                    <a:pt x="51" y="117"/>
                    <a:pt x="48" y="125"/>
                    <a:pt x="48" y="131"/>
                  </a:cubicBezTo>
                  <a:cubicBezTo>
                    <a:pt x="47" y="132"/>
                    <a:pt x="46" y="132"/>
                    <a:pt x="45" y="133"/>
                  </a:cubicBezTo>
                  <a:cubicBezTo>
                    <a:pt x="44" y="132"/>
                    <a:pt x="43" y="130"/>
                    <a:pt x="42" y="130"/>
                  </a:cubicBezTo>
                  <a:cubicBezTo>
                    <a:pt x="41" y="133"/>
                    <a:pt x="39" y="135"/>
                    <a:pt x="39" y="138"/>
                  </a:cubicBezTo>
                  <a:cubicBezTo>
                    <a:pt x="45" y="136"/>
                    <a:pt x="50" y="141"/>
                    <a:pt x="55" y="143"/>
                  </a:cubicBezTo>
                  <a:cubicBezTo>
                    <a:pt x="56" y="142"/>
                    <a:pt x="57" y="141"/>
                    <a:pt x="57" y="140"/>
                  </a:cubicBezTo>
                  <a:cubicBezTo>
                    <a:pt x="55" y="137"/>
                    <a:pt x="52" y="135"/>
                    <a:pt x="49" y="134"/>
                  </a:cubicBezTo>
                  <a:cubicBezTo>
                    <a:pt x="49" y="134"/>
                    <a:pt x="49" y="133"/>
                    <a:pt x="49" y="133"/>
                  </a:cubicBezTo>
                  <a:cubicBezTo>
                    <a:pt x="49" y="132"/>
                    <a:pt x="49" y="131"/>
                    <a:pt x="50" y="131"/>
                  </a:cubicBezTo>
                  <a:cubicBezTo>
                    <a:pt x="50" y="130"/>
                    <a:pt x="50" y="130"/>
                    <a:pt x="50" y="129"/>
                  </a:cubicBezTo>
                  <a:cubicBezTo>
                    <a:pt x="54" y="126"/>
                    <a:pt x="54" y="120"/>
                    <a:pt x="58" y="117"/>
                  </a:cubicBezTo>
                  <a:cubicBezTo>
                    <a:pt x="58" y="114"/>
                    <a:pt x="58" y="112"/>
                    <a:pt x="60" y="111"/>
                  </a:cubicBezTo>
                  <a:cubicBezTo>
                    <a:pt x="63" y="112"/>
                    <a:pt x="65" y="114"/>
                    <a:pt x="68" y="115"/>
                  </a:cubicBezTo>
                  <a:close/>
                  <a:moveTo>
                    <a:pt x="140" y="54"/>
                  </a:moveTo>
                  <a:cubicBezTo>
                    <a:pt x="131" y="55"/>
                    <a:pt x="122" y="52"/>
                    <a:pt x="114" y="50"/>
                  </a:cubicBezTo>
                  <a:cubicBezTo>
                    <a:pt x="114" y="50"/>
                    <a:pt x="114" y="51"/>
                    <a:pt x="114" y="51"/>
                  </a:cubicBezTo>
                  <a:cubicBezTo>
                    <a:pt x="115" y="82"/>
                    <a:pt x="113" y="115"/>
                    <a:pt x="114" y="142"/>
                  </a:cubicBezTo>
                  <a:cubicBezTo>
                    <a:pt x="115" y="141"/>
                    <a:pt x="117" y="142"/>
                    <a:pt x="117" y="142"/>
                  </a:cubicBezTo>
                  <a:cubicBezTo>
                    <a:pt x="119" y="141"/>
                    <a:pt x="119" y="142"/>
                    <a:pt x="121" y="143"/>
                  </a:cubicBezTo>
                  <a:cubicBezTo>
                    <a:pt x="122" y="143"/>
                    <a:pt x="123" y="142"/>
                    <a:pt x="124" y="143"/>
                  </a:cubicBezTo>
                  <a:cubicBezTo>
                    <a:pt x="125" y="143"/>
                    <a:pt x="126" y="143"/>
                    <a:pt x="126" y="143"/>
                  </a:cubicBezTo>
                  <a:cubicBezTo>
                    <a:pt x="135" y="145"/>
                    <a:pt x="145" y="144"/>
                    <a:pt x="153" y="143"/>
                  </a:cubicBezTo>
                  <a:cubicBezTo>
                    <a:pt x="153" y="132"/>
                    <a:pt x="154" y="121"/>
                    <a:pt x="153" y="110"/>
                  </a:cubicBezTo>
                  <a:cubicBezTo>
                    <a:pt x="152" y="101"/>
                    <a:pt x="153" y="91"/>
                    <a:pt x="152" y="82"/>
                  </a:cubicBezTo>
                  <a:cubicBezTo>
                    <a:pt x="152" y="73"/>
                    <a:pt x="150" y="62"/>
                    <a:pt x="151" y="53"/>
                  </a:cubicBezTo>
                  <a:cubicBezTo>
                    <a:pt x="147" y="52"/>
                    <a:pt x="144" y="54"/>
                    <a:pt x="140" y="54"/>
                  </a:cubicBezTo>
                  <a:close/>
                  <a:moveTo>
                    <a:pt x="197" y="51"/>
                  </a:moveTo>
                  <a:cubicBezTo>
                    <a:pt x="197" y="57"/>
                    <a:pt x="198" y="59"/>
                    <a:pt x="197" y="62"/>
                  </a:cubicBezTo>
                  <a:cubicBezTo>
                    <a:pt x="198" y="70"/>
                    <a:pt x="199" y="78"/>
                    <a:pt x="198" y="86"/>
                  </a:cubicBezTo>
                  <a:cubicBezTo>
                    <a:pt x="196" y="112"/>
                    <a:pt x="197" y="141"/>
                    <a:pt x="198" y="165"/>
                  </a:cubicBezTo>
                  <a:cubicBezTo>
                    <a:pt x="199" y="166"/>
                    <a:pt x="201" y="168"/>
                    <a:pt x="202" y="167"/>
                  </a:cubicBezTo>
                  <a:cubicBezTo>
                    <a:pt x="205" y="146"/>
                    <a:pt x="204" y="126"/>
                    <a:pt x="204" y="105"/>
                  </a:cubicBezTo>
                  <a:cubicBezTo>
                    <a:pt x="204" y="98"/>
                    <a:pt x="203" y="92"/>
                    <a:pt x="202" y="85"/>
                  </a:cubicBezTo>
                  <a:cubicBezTo>
                    <a:pt x="202" y="74"/>
                    <a:pt x="203" y="62"/>
                    <a:pt x="203" y="51"/>
                  </a:cubicBezTo>
                  <a:cubicBezTo>
                    <a:pt x="200" y="51"/>
                    <a:pt x="199" y="52"/>
                    <a:pt x="198" y="51"/>
                  </a:cubicBezTo>
                  <a:cubicBezTo>
                    <a:pt x="198" y="51"/>
                    <a:pt x="197" y="51"/>
                    <a:pt x="197" y="51"/>
                  </a:cubicBezTo>
                  <a:close/>
                  <a:moveTo>
                    <a:pt x="279" y="76"/>
                  </a:moveTo>
                  <a:cubicBezTo>
                    <a:pt x="284" y="75"/>
                    <a:pt x="291" y="72"/>
                    <a:pt x="294" y="68"/>
                  </a:cubicBezTo>
                  <a:cubicBezTo>
                    <a:pt x="296" y="65"/>
                    <a:pt x="293" y="62"/>
                    <a:pt x="292" y="60"/>
                  </a:cubicBezTo>
                  <a:cubicBezTo>
                    <a:pt x="291" y="58"/>
                    <a:pt x="290" y="55"/>
                    <a:pt x="288" y="54"/>
                  </a:cubicBezTo>
                  <a:cubicBezTo>
                    <a:pt x="287" y="54"/>
                    <a:pt x="284" y="54"/>
                    <a:pt x="281" y="54"/>
                  </a:cubicBezTo>
                  <a:cubicBezTo>
                    <a:pt x="279" y="55"/>
                    <a:pt x="276" y="55"/>
                    <a:pt x="275" y="55"/>
                  </a:cubicBezTo>
                  <a:cubicBezTo>
                    <a:pt x="272" y="56"/>
                    <a:pt x="269" y="59"/>
                    <a:pt x="267" y="60"/>
                  </a:cubicBezTo>
                  <a:cubicBezTo>
                    <a:pt x="268" y="61"/>
                    <a:pt x="266" y="62"/>
                    <a:pt x="267" y="63"/>
                  </a:cubicBezTo>
                  <a:cubicBezTo>
                    <a:pt x="266" y="63"/>
                    <a:pt x="265" y="63"/>
                    <a:pt x="265" y="64"/>
                  </a:cubicBezTo>
                  <a:cubicBezTo>
                    <a:pt x="265" y="69"/>
                    <a:pt x="268" y="73"/>
                    <a:pt x="270" y="77"/>
                  </a:cubicBezTo>
                  <a:cubicBezTo>
                    <a:pt x="273" y="76"/>
                    <a:pt x="275" y="76"/>
                    <a:pt x="279" y="76"/>
                  </a:cubicBezTo>
                  <a:close/>
                  <a:moveTo>
                    <a:pt x="73" y="56"/>
                  </a:moveTo>
                  <a:cubicBezTo>
                    <a:pt x="70" y="62"/>
                    <a:pt x="67" y="68"/>
                    <a:pt x="64" y="75"/>
                  </a:cubicBezTo>
                  <a:cubicBezTo>
                    <a:pt x="66" y="74"/>
                    <a:pt x="66" y="76"/>
                    <a:pt x="68" y="76"/>
                  </a:cubicBezTo>
                  <a:cubicBezTo>
                    <a:pt x="71" y="70"/>
                    <a:pt x="74" y="63"/>
                    <a:pt x="76" y="57"/>
                  </a:cubicBezTo>
                  <a:cubicBezTo>
                    <a:pt x="76" y="56"/>
                    <a:pt x="75" y="55"/>
                    <a:pt x="73" y="56"/>
                  </a:cubicBezTo>
                  <a:close/>
                  <a:moveTo>
                    <a:pt x="85" y="61"/>
                  </a:moveTo>
                  <a:cubicBezTo>
                    <a:pt x="83" y="63"/>
                    <a:pt x="82" y="66"/>
                    <a:pt x="80" y="70"/>
                  </a:cubicBezTo>
                  <a:cubicBezTo>
                    <a:pt x="79" y="73"/>
                    <a:pt x="76" y="76"/>
                    <a:pt x="76" y="78"/>
                  </a:cubicBezTo>
                  <a:cubicBezTo>
                    <a:pt x="77" y="81"/>
                    <a:pt x="80" y="81"/>
                    <a:pt x="81" y="83"/>
                  </a:cubicBezTo>
                  <a:cubicBezTo>
                    <a:pt x="86" y="77"/>
                    <a:pt x="88" y="70"/>
                    <a:pt x="91" y="64"/>
                  </a:cubicBezTo>
                  <a:cubicBezTo>
                    <a:pt x="89" y="62"/>
                    <a:pt x="87" y="61"/>
                    <a:pt x="85" y="61"/>
                  </a:cubicBezTo>
                  <a:close/>
                  <a:moveTo>
                    <a:pt x="93" y="64"/>
                  </a:moveTo>
                  <a:cubicBezTo>
                    <a:pt x="91" y="70"/>
                    <a:pt x="86" y="77"/>
                    <a:pt x="84" y="83"/>
                  </a:cubicBezTo>
                  <a:cubicBezTo>
                    <a:pt x="83" y="89"/>
                    <a:pt x="84" y="98"/>
                    <a:pt x="85" y="105"/>
                  </a:cubicBezTo>
                  <a:cubicBezTo>
                    <a:pt x="85" y="111"/>
                    <a:pt x="84" y="117"/>
                    <a:pt x="84" y="123"/>
                  </a:cubicBezTo>
                  <a:cubicBezTo>
                    <a:pt x="85" y="135"/>
                    <a:pt x="85" y="150"/>
                    <a:pt x="85" y="163"/>
                  </a:cubicBezTo>
                  <a:cubicBezTo>
                    <a:pt x="85" y="164"/>
                    <a:pt x="87" y="165"/>
                    <a:pt x="86" y="167"/>
                  </a:cubicBezTo>
                  <a:cubicBezTo>
                    <a:pt x="93" y="170"/>
                    <a:pt x="101" y="169"/>
                    <a:pt x="107" y="167"/>
                  </a:cubicBezTo>
                  <a:cubicBezTo>
                    <a:pt x="109" y="159"/>
                    <a:pt x="108" y="152"/>
                    <a:pt x="108" y="144"/>
                  </a:cubicBezTo>
                  <a:cubicBezTo>
                    <a:pt x="108" y="132"/>
                    <a:pt x="109" y="119"/>
                    <a:pt x="109" y="105"/>
                  </a:cubicBezTo>
                  <a:cubicBezTo>
                    <a:pt x="109" y="101"/>
                    <a:pt x="109" y="96"/>
                    <a:pt x="109" y="93"/>
                  </a:cubicBezTo>
                  <a:cubicBezTo>
                    <a:pt x="109" y="92"/>
                    <a:pt x="108" y="91"/>
                    <a:pt x="108" y="90"/>
                  </a:cubicBezTo>
                  <a:cubicBezTo>
                    <a:pt x="108" y="87"/>
                    <a:pt x="109" y="84"/>
                    <a:pt x="108" y="81"/>
                  </a:cubicBezTo>
                  <a:cubicBezTo>
                    <a:pt x="108" y="75"/>
                    <a:pt x="106" y="70"/>
                    <a:pt x="106" y="64"/>
                  </a:cubicBezTo>
                  <a:cubicBezTo>
                    <a:pt x="102" y="62"/>
                    <a:pt x="97" y="62"/>
                    <a:pt x="93" y="64"/>
                  </a:cubicBezTo>
                  <a:close/>
                  <a:moveTo>
                    <a:pt x="271" y="79"/>
                  </a:moveTo>
                  <a:cubicBezTo>
                    <a:pt x="271" y="82"/>
                    <a:pt x="272" y="83"/>
                    <a:pt x="273" y="84"/>
                  </a:cubicBezTo>
                  <a:cubicBezTo>
                    <a:pt x="274" y="84"/>
                    <a:pt x="274" y="83"/>
                    <a:pt x="276" y="83"/>
                  </a:cubicBezTo>
                  <a:cubicBezTo>
                    <a:pt x="285" y="87"/>
                    <a:pt x="306" y="80"/>
                    <a:pt x="296" y="69"/>
                  </a:cubicBezTo>
                  <a:cubicBezTo>
                    <a:pt x="292" y="77"/>
                    <a:pt x="281" y="78"/>
                    <a:pt x="271" y="79"/>
                  </a:cubicBezTo>
                  <a:close/>
                  <a:moveTo>
                    <a:pt x="265" y="96"/>
                  </a:moveTo>
                  <a:cubicBezTo>
                    <a:pt x="265" y="98"/>
                    <a:pt x="265" y="100"/>
                    <a:pt x="265" y="103"/>
                  </a:cubicBezTo>
                  <a:cubicBezTo>
                    <a:pt x="265" y="107"/>
                    <a:pt x="265" y="112"/>
                    <a:pt x="265" y="118"/>
                  </a:cubicBezTo>
                  <a:cubicBezTo>
                    <a:pt x="265" y="121"/>
                    <a:pt x="265" y="125"/>
                    <a:pt x="266" y="127"/>
                  </a:cubicBezTo>
                  <a:cubicBezTo>
                    <a:pt x="266" y="128"/>
                    <a:pt x="268" y="130"/>
                    <a:pt x="269" y="132"/>
                  </a:cubicBezTo>
                  <a:cubicBezTo>
                    <a:pt x="272" y="136"/>
                    <a:pt x="274" y="141"/>
                    <a:pt x="276" y="147"/>
                  </a:cubicBezTo>
                  <a:cubicBezTo>
                    <a:pt x="278" y="151"/>
                    <a:pt x="281" y="160"/>
                    <a:pt x="284" y="163"/>
                  </a:cubicBezTo>
                  <a:cubicBezTo>
                    <a:pt x="285" y="164"/>
                    <a:pt x="289" y="165"/>
                    <a:pt x="291" y="166"/>
                  </a:cubicBezTo>
                  <a:cubicBezTo>
                    <a:pt x="296" y="168"/>
                    <a:pt x="302" y="168"/>
                    <a:pt x="306" y="169"/>
                  </a:cubicBezTo>
                  <a:cubicBezTo>
                    <a:pt x="304" y="166"/>
                    <a:pt x="303" y="162"/>
                    <a:pt x="302" y="159"/>
                  </a:cubicBezTo>
                  <a:cubicBezTo>
                    <a:pt x="301" y="156"/>
                    <a:pt x="299" y="153"/>
                    <a:pt x="298" y="151"/>
                  </a:cubicBezTo>
                  <a:cubicBezTo>
                    <a:pt x="298" y="150"/>
                    <a:pt x="298" y="148"/>
                    <a:pt x="298" y="147"/>
                  </a:cubicBezTo>
                  <a:cubicBezTo>
                    <a:pt x="296" y="141"/>
                    <a:pt x="292" y="135"/>
                    <a:pt x="290" y="128"/>
                  </a:cubicBezTo>
                  <a:cubicBezTo>
                    <a:pt x="287" y="122"/>
                    <a:pt x="285" y="115"/>
                    <a:pt x="282" y="109"/>
                  </a:cubicBezTo>
                  <a:cubicBezTo>
                    <a:pt x="276" y="97"/>
                    <a:pt x="271" y="84"/>
                    <a:pt x="265" y="73"/>
                  </a:cubicBezTo>
                  <a:cubicBezTo>
                    <a:pt x="265" y="72"/>
                    <a:pt x="265" y="72"/>
                    <a:pt x="265" y="73"/>
                  </a:cubicBezTo>
                  <a:cubicBezTo>
                    <a:pt x="264" y="79"/>
                    <a:pt x="265" y="87"/>
                    <a:pt x="265" y="96"/>
                  </a:cubicBezTo>
                  <a:close/>
                  <a:moveTo>
                    <a:pt x="274" y="87"/>
                  </a:moveTo>
                  <a:cubicBezTo>
                    <a:pt x="276" y="89"/>
                    <a:pt x="276" y="92"/>
                    <a:pt x="278" y="94"/>
                  </a:cubicBezTo>
                  <a:cubicBezTo>
                    <a:pt x="278" y="93"/>
                    <a:pt x="278" y="93"/>
                    <a:pt x="278" y="93"/>
                  </a:cubicBezTo>
                  <a:cubicBezTo>
                    <a:pt x="280" y="93"/>
                    <a:pt x="283" y="93"/>
                    <a:pt x="285" y="93"/>
                  </a:cubicBezTo>
                  <a:cubicBezTo>
                    <a:pt x="291" y="93"/>
                    <a:pt x="299" y="87"/>
                    <a:pt x="301" y="83"/>
                  </a:cubicBezTo>
                  <a:cubicBezTo>
                    <a:pt x="302" y="81"/>
                    <a:pt x="302" y="79"/>
                    <a:pt x="300" y="78"/>
                  </a:cubicBezTo>
                  <a:cubicBezTo>
                    <a:pt x="295" y="87"/>
                    <a:pt x="283" y="86"/>
                    <a:pt x="274" y="87"/>
                  </a:cubicBezTo>
                  <a:close/>
                  <a:moveTo>
                    <a:pt x="278" y="96"/>
                  </a:moveTo>
                  <a:cubicBezTo>
                    <a:pt x="279" y="96"/>
                    <a:pt x="279" y="97"/>
                    <a:pt x="279" y="98"/>
                  </a:cubicBezTo>
                  <a:cubicBezTo>
                    <a:pt x="283" y="98"/>
                    <a:pt x="287" y="99"/>
                    <a:pt x="290" y="98"/>
                  </a:cubicBezTo>
                  <a:cubicBezTo>
                    <a:pt x="297" y="98"/>
                    <a:pt x="302" y="92"/>
                    <a:pt x="305" y="87"/>
                  </a:cubicBezTo>
                  <a:cubicBezTo>
                    <a:pt x="304" y="86"/>
                    <a:pt x="304" y="84"/>
                    <a:pt x="303" y="84"/>
                  </a:cubicBezTo>
                  <a:cubicBezTo>
                    <a:pt x="298" y="92"/>
                    <a:pt x="289" y="97"/>
                    <a:pt x="278" y="96"/>
                  </a:cubicBezTo>
                  <a:close/>
                  <a:moveTo>
                    <a:pt x="54" y="102"/>
                  </a:moveTo>
                  <a:cubicBezTo>
                    <a:pt x="55" y="102"/>
                    <a:pt x="56" y="103"/>
                    <a:pt x="57" y="102"/>
                  </a:cubicBezTo>
                  <a:cubicBezTo>
                    <a:pt x="57" y="100"/>
                    <a:pt x="60" y="96"/>
                    <a:pt x="61" y="92"/>
                  </a:cubicBezTo>
                  <a:cubicBezTo>
                    <a:pt x="62" y="90"/>
                    <a:pt x="65" y="84"/>
                    <a:pt x="60" y="84"/>
                  </a:cubicBezTo>
                  <a:cubicBezTo>
                    <a:pt x="59" y="91"/>
                    <a:pt x="56" y="95"/>
                    <a:pt x="54" y="102"/>
                  </a:cubicBezTo>
                  <a:close/>
                  <a:moveTo>
                    <a:pt x="72" y="88"/>
                  </a:moveTo>
                  <a:cubicBezTo>
                    <a:pt x="69" y="92"/>
                    <a:pt x="66" y="99"/>
                    <a:pt x="64" y="105"/>
                  </a:cubicBezTo>
                  <a:cubicBezTo>
                    <a:pt x="66" y="106"/>
                    <a:pt x="68" y="108"/>
                    <a:pt x="70" y="110"/>
                  </a:cubicBezTo>
                  <a:cubicBezTo>
                    <a:pt x="73" y="104"/>
                    <a:pt x="76" y="98"/>
                    <a:pt x="78" y="91"/>
                  </a:cubicBezTo>
                  <a:cubicBezTo>
                    <a:pt x="77" y="89"/>
                    <a:pt x="74" y="88"/>
                    <a:pt x="72" y="88"/>
                  </a:cubicBezTo>
                  <a:close/>
                  <a:moveTo>
                    <a:pt x="79" y="94"/>
                  </a:moveTo>
                  <a:cubicBezTo>
                    <a:pt x="79" y="95"/>
                    <a:pt x="79" y="96"/>
                    <a:pt x="79" y="97"/>
                  </a:cubicBezTo>
                  <a:cubicBezTo>
                    <a:pt x="77" y="101"/>
                    <a:pt x="74" y="105"/>
                    <a:pt x="73" y="109"/>
                  </a:cubicBezTo>
                  <a:cubicBezTo>
                    <a:pt x="72" y="113"/>
                    <a:pt x="72" y="118"/>
                    <a:pt x="71" y="123"/>
                  </a:cubicBezTo>
                  <a:cubicBezTo>
                    <a:pt x="71" y="135"/>
                    <a:pt x="72" y="143"/>
                    <a:pt x="70" y="154"/>
                  </a:cubicBezTo>
                  <a:cubicBezTo>
                    <a:pt x="74" y="157"/>
                    <a:pt x="78" y="160"/>
                    <a:pt x="82" y="163"/>
                  </a:cubicBezTo>
                  <a:cubicBezTo>
                    <a:pt x="83" y="155"/>
                    <a:pt x="83" y="148"/>
                    <a:pt x="83" y="139"/>
                  </a:cubicBezTo>
                  <a:cubicBezTo>
                    <a:pt x="83" y="131"/>
                    <a:pt x="82" y="123"/>
                    <a:pt x="82" y="117"/>
                  </a:cubicBezTo>
                  <a:cubicBezTo>
                    <a:pt x="82" y="109"/>
                    <a:pt x="83" y="97"/>
                    <a:pt x="82" y="89"/>
                  </a:cubicBezTo>
                  <a:cubicBezTo>
                    <a:pt x="81" y="91"/>
                    <a:pt x="80" y="92"/>
                    <a:pt x="79" y="94"/>
                  </a:cubicBezTo>
                  <a:close/>
                  <a:moveTo>
                    <a:pt x="280" y="100"/>
                  </a:moveTo>
                  <a:cubicBezTo>
                    <a:pt x="285" y="111"/>
                    <a:pt x="290" y="124"/>
                    <a:pt x="295" y="136"/>
                  </a:cubicBezTo>
                  <a:cubicBezTo>
                    <a:pt x="305" y="137"/>
                    <a:pt x="318" y="131"/>
                    <a:pt x="322" y="122"/>
                  </a:cubicBezTo>
                  <a:cubicBezTo>
                    <a:pt x="317" y="111"/>
                    <a:pt x="312" y="100"/>
                    <a:pt x="306" y="90"/>
                  </a:cubicBezTo>
                  <a:cubicBezTo>
                    <a:pt x="302" y="97"/>
                    <a:pt x="291" y="104"/>
                    <a:pt x="280" y="100"/>
                  </a:cubicBezTo>
                  <a:close/>
                  <a:moveTo>
                    <a:pt x="43" y="128"/>
                  </a:moveTo>
                  <a:cubicBezTo>
                    <a:pt x="44" y="129"/>
                    <a:pt x="44" y="129"/>
                    <a:pt x="45" y="129"/>
                  </a:cubicBezTo>
                  <a:cubicBezTo>
                    <a:pt x="47" y="123"/>
                    <a:pt x="50" y="117"/>
                    <a:pt x="52" y="111"/>
                  </a:cubicBezTo>
                  <a:cubicBezTo>
                    <a:pt x="51" y="112"/>
                    <a:pt x="51" y="111"/>
                    <a:pt x="50" y="111"/>
                  </a:cubicBezTo>
                  <a:cubicBezTo>
                    <a:pt x="48" y="117"/>
                    <a:pt x="45" y="122"/>
                    <a:pt x="43" y="128"/>
                  </a:cubicBezTo>
                  <a:close/>
                  <a:moveTo>
                    <a:pt x="62" y="115"/>
                  </a:moveTo>
                  <a:cubicBezTo>
                    <a:pt x="59" y="116"/>
                    <a:pt x="58" y="121"/>
                    <a:pt x="57" y="124"/>
                  </a:cubicBezTo>
                  <a:cubicBezTo>
                    <a:pt x="56" y="126"/>
                    <a:pt x="53" y="129"/>
                    <a:pt x="52" y="133"/>
                  </a:cubicBezTo>
                  <a:cubicBezTo>
                    <a:pt x="54" y="134"/>
                    <a:pt x="57" y="136"/>
                    <a:pt x="58" y="138"/>
                  </a:cubicBezTo>
                  <a:cubicBezTo>
                    <a:pt x="61" y="132"/>
                    <a:pt x="64" y="125"/>
                    <a:pt x="66" y="118"/>
                  </a:cubicBezTo>
                  <a:cubicBezTo>
                    <a:pt x="65" y="117"/>
                    <a:pt x="64" y="116"/>
                    <a:pt x="62" y="115"/>
                  </a:cubicBezTo>
                  <a:close/>
                  <a:moveTo>
                    <a:pt x="297" y="139"/>
                  </a:moveTo>
                  <a:cubicBezTo>
                    <a:pt x="297" y="140"/>
                    <a:pt x="297" y="141"/>
                    <a:pt x="298" y="142"/>
                  </a:cubicBezTo>
                  <a:cubicBezTo>
                    <a:pt x="298" y="141"/>
                    <a:pt x="298" y="141"/>
                    <a:pt x="299" y="140"/>
                  </a:cubicBezTo>
                  <a:cubicBezTo>
                    <a:pt x="302" y="141"/>
                    <a:pt x="306" y="140"/>
                    <a:pt x="308" y="140"/>
                  </a:cubicBezTo>
                  <a:cubicBezTo>
                    <a:pt x="314" y="139"/>
                    <a:pt x="320" y="135"/>
                    <a:pt x="323" y="132"/>
                  </a:cubicBezTo>
                  <a:cubicBezTo>
                    <a:pt x="324" y="130"/>
                    <a:pt x="326" y="127"/>
                    <a:pt x="323" y="125"/>
                  </a:cubicBezTo>
                  <a:cubicBezTo>
                    <a:pt x="317" y="134"/>
                    <a:pt x="308" y="138"/>
                    <a:pt x="297" y="139"/>
                  </a:cubicBezTo>
                  <a:close/>
                  <a:moveTo>
                    <a:pt x="326" y="131"/>
                  </a:moveTo>
                  <a:cubicBezTo>
                    <a:pt x="321" y="139"/>
                    <a:pt x="310" y="145"/>
                    <a:pt x="298" y="142"/>
                  </a:cubicBezTo>
                  <a:cubicBezTo>
                    <a:pt x="299" y="146"/>
                    <a:pt x="301" y="150"/>
                    <a:pt x="306" y="148"/>
                  </a:cubicBezTo>
                  <a:cubicBezTo>
                    <a:pt x="316" y="150"/>
                    <a:pt x="327" y="146"/>
                    <a:pt x="330" y="137"/>
                  </a:cubicBezTo>
                  <a:cubicBezTo>
                    <a:pt x="328" y="135"/>
                    <a:pt x="328" y="132"/>
                    <a:pt x="326" y="131"/>
                  </a:cubicBezTo>
                  <a:close/>
                  <a:moveTo>
                    <a:pt x="37" y="140"/>
                  </a:moveTo>
                  <a:cubicBezTo>
                    <a:pt x="36" y="142"/>
                    <a:pt x="35" y="145"/>
                    <a:pt x="34" y="147"/>
                  </a:cubicBezTo>
                  <a:cubicBezTo>
                    <a:pt x="38" y="148"/>
                    <a:pt x="41" y="147"/>
                    <a:pt x="45" y="149"/>
                  </a:cubicBezTo>
                  <a:cubicBezTo>
                    <a:pt x="47" y="150"/>
                    <a:pt x="49" y="153"/>
                    <a:pt x="51" y="154"/>
                  </a:cubicBezTo>
                  <a:cubicBezTo>
                    <a:pt x="52" y="151"/>
                    <a:pt x="53" y="150"/>
                    <a:pt x="54" y="147"/>
                  </a:cubicBezTo>
                  <a:cubicBezTo>
                    <a:pt x="50" y="143"/>
                    <a:pt x="44" y="140"/>
                    <a:pt x="37" y="140"/>
                  </a:cubicBezTo>
                  <a:close/>
                  <a:moveTo>
                    <a:pt x="313" y="160"/>
                  </a:moveTo>
                  <a:cubicBezTo>
                    <a:pt x="320" y="161"/>
                    <a:pt x="328" y="157"/>
                    <a:pt x="332" y="153"/>
                  </a:cubicBezTo>
                  <a:cubicBezTo>
                    <a:pt x="335" y="149"/>
                    <a:pt x="334" y="145"/>
                    <a:pt x="332" y="141"/>
                  </a:cubicBezTo>
                  <a:cubicBezTo>
                    <a:pt x="332" y="141"/>
                    <a:pt x="331" y="141"/>
                    <a:pt x="331" y="141"/>
                  </a:cubicBezTo>
                  <a:cubicBezTo>
                    <a:pt x="326" y="150"/>
                    <a:pt x="312" y="151"/>
                    <a:pt x="302" y="151"/>
                  </a:cubicBezTo>
                  <a:cubicBezTo>
                    <a:pt x="303" y="154"/>
                    <a:pt x="304" y="157"/>
                    <a:pt x="306" y="159"/>
                  </a:cubicBezTo>
                  <a:cubicBezTo>
                    <a:pt x="308" y="159"/>
                    <a:pt x="311" y="160"/>
                    <a:pt x="313" y="160"/>
                  </a:cubicBezTo>
                  <a:close/>
                  <a:moveTo>
                    <a:pt x="114" y="154"/>
                  </a:moveTo>
                  <a:cubicBezTo>
                    <a:pt x="125" y="157"/>
                    <a:pt x="139" y="158"/>
                    <a:pt x="153" y="156"/>
                  </a:cubicBezTo>
                  <a:cubicBezTo>
                    <a:pt x="153" y="152"/>
                    <a:pt x="153" y="149"/>
                    <a:pt x="153" y="145"/>
                  </a:cubicBezTo>
                  <a:cubicBezTo>
                    <a:pt x="139" y="147"/>
                    <a:pt x="124" y="147"/>
                    <a:pt x="115" y="144"/>
                  </a:cubicBezTo>
                  <a:cubicBezTo>
                    <a:pt x="114" y="147"/>
                    <a:pt x="114" y="150"/>
                    <a:pt x="114" y="154"/>
                  </a:cubicBezTo>
                  <a:close/>
                  <a:moveTo>
                    <a:pt x="32" y="153"/>
                  </a:moveTo>
                  <a:cubicBezTo>
                    <a:pt x="40" y="153"/>
                    <a:pt x="44" y="158"/>
                    <a:pt x="49" y="160"/>
                  </a:cubicBezTo>
                  <a:cubicBezTo>
                    <a:pt x="49" y="159"/>
                    <a:pt x="50" y="158"/>
                    <a:pt x="50" y="157"/>
                  </a:cubicBezTo>
                  <a:cubicBezTo>
                    <a:pt x="47" y="152"/>
                    <a:pt x="41" y="150"/>
                    <a:pt x="34" y="149"/>
                  </a:cubicBezTo>
                  <a:cubicBezTo>
                    <a:pt x="34" y="149"/>
                    <a:pt x="33" y="149"/>
                    <a:pt x="33" y="149"/>
                  </a:cubicBezTo>
                  <a:cubicBezTo>
                    <a:pt x="33" y="150"/>
                    <a:pt x="32" y="151"/>
                    <a:pt x="32" y="153"/>
                  </a:cubicBezTo>
                  <a:close/>
                  <a:moveTo>
                    <a:pt x="332" y="156"/>
                  </a:moveTo>
                  <a:cubicBezTo>
                    <a:pt x="326" y="163"/>
                    <a:pt x="317" y="163"/>
                    <a:pt x="307" y="162"/>
                  </a:cubicBezTo>
                  <a:cubicBezTo>
                    <a:pt x="309" y="166"/>
                    <a:pt x="310" y="171"/>
                    <a:pt x="314" y="172"/>
                  </a:cubicBezTo>
                  <a:cubicBezTo>
                    <a:pt x="316" y="173"/>
                    <a:pt x="321" y="173"/>
                    <a:pt x="323" y="173"/>
                  </a:cubicBezTo>
                  <a:cubicBezTo>
                    <a:pt x="331" y="172"/>
                    <a:pt x="337" y="168"/>
                    <a:pt x="339" y="162"/>
                  </a:cubicBezTo>
                  <a:cubicBezTo>
                    <a:pt x="341" y="158"/>
                    <a:pt x="338" y="154"/>
                    <a:pt x="336" y="150"/>
                  </a:cubicBezTo>
                  <a:cubicBezTo>
                    <a:pt x="335" y="152"/>
                    <a:pt x="333" y="155"/>
                    <a:pt x="332" y="156"/>
                  </a:cubicBezTo>
                  <a:close/>
                  <a:moveTo>
                    <a:pt x="30" y="160"/>
                  </a:moveTo>
                  <a:cubicBezTo>
                    <a:pt x="33" y="164"/>
                    <a:pt x="45" y="169"/>
                    <a:pt x="48" y="162"/>
                  </a:cubicBezTo>
                  <a:cubicBezTo>
                    <a:pt x="42" y="159"/>
                    <a:pt x="38" y="155"/>
                    <a:pt x="31" y="154"/>
                  </a:cubicBezTo>
                  <a:cubicBezTo>
                    <a:pt x="30" y="156"/>
                    <a:pt x="30" y="158"/>
                    <a:pt x="30" y="160"/>
                  </a:cubicBezTo>
                  <a:close/>
                  <a:moveTo>
                    <a:pt x="115" y="166"/>
                  </a:moveTo>
                  <a:cubicBezTo>
                    <a:pt x="119" y="167"/>
                    <a:pt x="125" y="169"/>
                    <a:pt x="132" y="169"/>
                  </a:cubicBezTo>
                  <a:cubicBezTo>
                    <a:pt x="138" y="170"/>
                    <a:pt x="149" y="171"/>
                    <a:pt x="152" y="167"/>
                  </a:cubicBezTo>
                  <a:cubicBezTo>
                    <a:pt x="153" y="165"/>
                    <a:pt x="152" y="160"/>
                    <a:pt x="152" y="159"/>
                  </a:cubicBezTo>
                  <a:cubicBezTo>
                    <a:pt x="139" y="159"/>
                    <a:pt x="125" y="160"/>
                    <a:pt x="114" y="156"/>
                  </a:cubicBezTo>
                  <a:cubicBezTo>
                    <a:pt x="114" y="160"/>
                    <a:pt x="113" y="164"/>
                    <a:pt x="115" y="1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39" name="Freeform 107"/>
            <p:cNvSpPr>
              <a:spLocks noEditPoints="1"/>
            </p:cNvSpPr>
            <p:nvPr/>
          </p:nvSpPr>
          <p:spPr bwMode="auto">
            <a:xfrm>
              <a:off x="7893218" y="3755274"/>
              <a:ext cx="97606" cy="368593"/>
            </a:xfrm>
            <a:custGeom>
              <a:avLst/>
              <a:gdLst>
                <a:gd name="T0" fmla="*/ 28 w 31"/>
                <a:gd name="T1" fmla="*/ 114 h 117"/>
                <a:gd name="T2" fmla="*/ 4 w 31"/>
                <a:gd name="T3" fmla="*/ 114 h 117"/>
                <a:gd name="T4" fmla="*/ 2 w 31"/>
                <a:gd name="T5" fmla="*/ 91 h 117"/>
                <a:gd name="T6" fmla="*/ 3 w 31"/>
                <a:gd name="T7" fmla="*/ 67 h 117"/>
                <a:gd name="T8" fmla="*/ 2 w 31"/>
                <a:gd name="T9" fmla="*/ 61 h 117"/>
                <a:gd name="T10" fmla="*/ 2 w 31"/>
                <a:gd name="T11" fmla="*/ 34 h 117"/>
                <a:gd name="T12" fmla="*/ 1 w 31"/>
                <a:gd name="T13" fmla="*/ 18 h 117"/>
                <a:gd name="T14" fmla="*/ 2 w 31"/>
                <a:gd name="T15" fmla="*/ 5 h 117"/>
                <a:gd name="T16" fmla="*/ 7 w 31"/>
                <a:gd name="T17" fmla="*/ 1 h 117"/>
                <a:gd name="T18" fmla="*/ 12 w 31"/>
                <a:gd name="T19" fmla="*/ 1 h 117"/>
                <a:gd name="T20" fmla="*/ 29 w 31"/>
                <a:gd name="T21" fmla="*/ 7 h 117"/>
                <a:gd name="T22" fmla="*/ 29 w 31"/>
                <a:gd name="T23" fmla="*/ 24 h 117"/>
                <a:gd name="T24" fmla="*/ 29 w 31"/>
                <a:gd name="T25" fmla="*/ 82 h 117"/>
                <a:gd name="T26" fmla="*/ 28 w 31"/>
                <a:gd name="T27" fmla="*/ 114 h 117"/>
                <a:gd name="T28" fmla="*/ 9 w 31"/>
                <a:gd name="T29" fmla="*/ 112 h 117"/>
                <a:gd name="T30" fmla="*/ 19 w 31"/>
                <a:gd name="T31" fmla="*/ 112 h 117"/>
                <a:gd name="T32" fmla="*/ 26 w 31"/>
                <a:gd name="T33" fmla="*/ 108 h 117"/>
                <a:gd name="T34" fmla="*/ 26 w 31"/>
                <a:gd name="T35" fmla="*/ 97 h 117"/>
                <a:gd name="T36" fmla="*/ 26 w 31"/>
                <a:gd name="T37" fmla="*/ 76 h 117"/>
                <a:gd name="T38" fmla="*/ 27 w 31"/>
                <a:gd name="T39" fmla="*/ 24 h 117"/>
                <a:gd name="T40" fmla="*/ 27 w 31"/>
                <a:gd name="T41" fmla="*/ 10 h 117"/>
                <a:gd name="T42" fmla="*/ 21 w 31"/>
                <a:gd name="T43" fmla="*/ 5 h 117"/>
                <a:gd name="T44" fmla="*/ 7 w 31"/>
                <a:gd name="T45" fmla="*/ 5 h 117"/>
                <a:gd name="T46" fmla="*/ 4 w 31"/>
                <a:gd name="T47" fmla="*/ 13 h 117"/>
                <a:gd name="T48" fmla="*/ 4 w 31"/>
                <a:gd name="T49" fmla="*/ 15 h 117"/>
                <a:gd name="T50" fmla="*/ 5 w 31"/>
                <a:gd name="T51" fmla="*/ 54 h 117"/>
                <a:gd name="T52" fmla="*/ 4 w 31"/>
                <a:gd name="T53" fmla="*/ 106 h 117"/>
                <a:gd name="T54" fmla="*/ 4 w 31"/>
                <a:gd name="T55" fmla="*/ 109 h 117"/>
                <a:gd name="T56" fmla="*/ 8 w 31"/>
                <a:gd name="T57" fmla="*/ 113 h 117"/>
                <a:gd name="T58" fmla="*/ 9 w 31"/>
                <a:gd name="T59" fmla="*/ 112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1" h="117">
                  <a:moveTo>
                    <a:pt x="28" y="114"/>
                  </a:moveTo>
                  <a:cubicBezTo>
                    <a:pt x="22" y="117"/>
                    <a:pt x="12" y="117"/>
                    <a:pt x="4" y="114"/>
                  </a:cubicBezTo>
                  <a:cubicBezTo>
                    <a:pt x="0" y="108"/>
                    <a:pt x="2" y="100"/>
                    <a:pt x="2" y="91"/>
                  </a:cubicBezTo>
                  <a:cubicBezTo>
                    <a:pt x="2" y="83"/>
                    <a:pt x="3" y="75"/>
                    <a:pt x="3" y="67"/>
                  </a:cubicBezTo>
                  <a:cubicBezTo>
                    <a:pt x="3" y="65"/>
                    <a:pt x="2" y="63"/>
                    <a:pt x="2" y="61"/>
                  </a:cubicBezTo>
                  <a:cubicBezTo>
                    <a:pt x="3" y="51"/>
                    <a:pt x="2" y="42"/>
                    <a:pt x="2" y="34"/>
                  </a:cubicBezTo>
                  <a:cubicBezTo>
                    <a:pt x="1" y="28"/>
                    <a:pt x="1" y="23"/>
                    <a:pt x="1" y="18"/>
                  </a:cubicBezTo>
                  <a:cubicBezTo>
                    <a:pt x="2" y="14"/>
                    <a:pt x="0" y="9"/>
                    <a:pt x="2" y="5"/>
                  </a:cubicBezTo>
                  <a:cubicBezTo>
                    <a:pt x="3" y="3"/>
                    <a:pt x="6" y="1"/>
                    <a:pt x="7" y="1"/>
                  </a:cubicBezTo>
                  <a:cubicBezTo>
                    <a:pt x="8" y="1"/>
                    <a:pt x="10" y="1"/>
                    <a:pt x="12" y="1"/>
                  </a:cubicBezTo>
                  <a:cubicBezTo>
                    <a:pt x="19" y="1"/>
                    <a:pt x="26" y="0"/>
                    <a:pt x="29" y="7"/>
                  </a:cubicBezTo>
                  <a:cubicBezTo>
                    <a:pt x="31" y="13"/>
                    <a:pt x="29" y="19"/>
                    <a:pt x="29" y="24"/>
                  </a:cubicBezTo>
                  <a:cubicBezTo>
                    <a:pt x="28" y="41"/>
                    <a:pt x="29" y="64"/>
                    <a:pt x="29" y="82"/>
                  </a:cubicBezTo>
                  <a:cubicBezTo>
                    <a:pt x="29" y="94"/>
                    <a:pt x="30" y="104"/>
                    <a:pt x="28" y="114"/>
                  </a:cubicBezTo>
                  <a:close/>
                  <a:moveTo>
                    <a:pt x="9" y="112"/>
                  </a:moveTo>
                  <a:cubicBezTo>
                    <a:pt x="10" y="113"/>
                    <a:pt x="16" y="114"/>
                    <a:pt x="19" y="112"/>
                  </a:cubicBezTo>
                  <a:cubicBezTo>
                    <a:pt x="23" y="114"/>
                    <a:pt x="26" y="112"/>
                    <a:pt x="26" y="108"/>
                  </a:cubicBezTo>
                  <a:cubicBezTo>
                    <a:pt x="27" y="105"/>
                    <a:pt x="26" y="101"/>
                    <a:pt x="26" y="97"/>
                  </a:cubicBezTo>
                  <a:cubicBezTo>
                    <a:pt x="27" y="90"/>
                    <a:pt x="26" y="83"/>
                    <a:pt x="26" y="76"/>
                  </a:cubicBezTo>
                  <a:cubicBezTo>
                    <a:pt x="27" y="56"/>
                    <a:pt x="26" y="43"/>
                    <a:pt x="27" y="24"/>
                  </a:cubicBezTo>
                  <a:cubicBezTo>
                    <a:pt x="27" y="19"/>
                    <a:pt x="28" y="13"/>
                    <a:pt x="27" y="10"/>
                  </a:cubicBezTo>
                  <a:cubicBezTo>
                    <a:pt x="26" y="8"/>
                    <a:pt x="24" y="6"/>
                    <a:pt x="21" y="5"/>
                  </a:cubicBezTo>
                  <a:cubicBezTo>
                    <a:pt x="17" y="2"/>
                    <a:pt x="10" y="5"/>
                    <a:pt x="7" y="5"/>
                  </a:cubicBezTo>
                  <a:cubicBezTo>
                    <a:pt x="4" y="6"/>
                    <a:pt x="4" y="10"/>
                    <a:pt x="4" y="13"/>
                  </a:cubicBezTo>
                  <a:cubicBezTo>
                    <a:pt x="4" y="13"/>
                    <a:pt x="4" y="14"/>
                    <a:pt x="4" y="15"/>
                  </a:cubicBezTo>
                  <a:cubicBezTo>
                    <a:pt x="3" y="27"/>
                    <a:pt x="4" y="41"/>
                    <a:pt x="5" y="54"/>
                  </a:cubicBezTo>
                  <a:cubicBezTo>
                    <a:pt x="6" y="71"/>
                    <a:pt x="4" y="91"/>
                    <a:pt x="4" y="106"/>
                  </a:cubicBezTo>
                  <a:cubicBezTo>
                    <a:pt x="4" y="107"/>
                    <a:pt x="5" y="108"/>
                    <a:pt x="4" y="109"/>
                  </a:cubicBezTo>
                  <a:cubicBezTo>
                    <a:pt x="6" y="110"/>
                    <a:pt x="7" y="112"/>
                    <a:pt x="8" y="113"/>
                  </a:cubicBezTo>
                  <a:cubicBezTo>
                    <a:pt x="8" y="112"/>
                    <a:pt x="8" y="111"/>
                    <a:pt x="9" y="1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Arial"/>
                <a:ea typeface="微软雅黑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25833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7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2" presetClass="emph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Rot by="120000">
                                      <p:cBhvr>
                                        <p:cTn id="2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8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A_任意多边形 5"/>
          <p:cNvSpPr>
            <a:spLocks noEditPoints="1" noChangeArrowheads="1"/>
          </p:cNvSpPr>
          <p:nvPr>
            <p:custDataLst>
              <p:tags r:id="rId1"/>
            </p:custDataLst>
          </p:nvPr>
        </p:nvSpPr>
        <p:spPr bwMode="auto">
          <a:xfrm>
            <a:off x="3734536" y="1677440"/>
            <a:ext cx="4337233" cy="2102713"/>
          </a:xfrm>
          <a:custGeom>
            <a:avLst/>
            <a:gdLst>
              <a:gd name="T0" fmla="*/ 342 w 2787"/>
              <a:gd name="T1" fmla="*/ 280 h 1349"/>
              <a:gd name="T2" fmla="*/ 170 w 2787"/>
              <a:gd name="T3" fmla="*/ 344 h 1349"/>
              <a:gd name="T4" fmla="*/ 143 w 2787"/>
              <a:gd name="T5" fmla="*/ 698 h 1349"/>
              <a:gd name="T6" fmla="*/ 214 w 2787"/>
              <a:gd name="T7" fmla="*/ 912 h 1349"/>
              <a:gd name="T8" fmla="*/ 230 w 2787"/>
              <a:gd name="T9" fmla="*/ 1199 h 1349"/>
              <a:gd name="T10" fmla="*/ 506 w 2787"/>
              <a:gd name="T11" fmla="*/ 1115 h 1349"/>
              <a:gd name="T12" fmla="*/ 727 w 2787"/>
              <a:gd name="T13" fmla="*/ 1124 h 1349"/>
              <a:gd name="T14" fmla="*/ 944 w 2787"/>
              <a:gd name="T15" fmla="*/ 1141 h 1349"/>
              <a:gd name="T16" fmla="*/ 1129 w 2787"/>
              <a:gd name="T17" fmla="*/ 1226 h 1349"/>
              <a:gd name="T18" fmla="*/ 1335 w 2787"/>
              <a:gd name="T19" fmla="*/ 1185 h 1349"/>
              <a:gd name="T20" fmla="*/ 1521 w 2787"/>
              <a:gd name="T21" fmla="*/ 1247 h 1349"/>
              <a:gd name="T22" fmla="*/ 1690 w 2787"/>
              <a:gd name="T23" fmla="*/ 1203 h 1349"/>
              <a:gd name="T24" fmla="*/ 1912 w 2787"/>
              <a:gd name="T25" fmla="*/ 1176 h 1349"/>
              <a:gd name="T26" fmla="*/ 2077 w 2787"/>
              <a:gd name="T27" fmla="*/ 1212 h 1349"/>
              <a:gd name="T28" fmla="*/ 2177 w 2787"/>
              <a:gd name="T29" fmla="*/ 1253 h 1349"/>
              <a:gd name="T30" fmla="*/ 2397 w 2787"/>
              <a:gd name="T31" fmla="*/ 1269 h 1349"/>
              <a:gd name="T32" fmla="*/ 2570 w 2787"/>
              <a:gd name="T33" fmla="*/ 1313 h 1349"/>
              <a:gd name="T34" fmla="*/ 2721 w 2787"/>
              <a:gd name="T35" fmla="*/ 1127 h 1349"/>
              <a:gd name="T36" fmla="*/ 2731 w 2787"/>
              <a:gd name="T37" fmla="*/ 940 h 1349"/>
              <a:gd name="T38" fmla="*/ 2713 w 2787"/>
              <a:gd name="T39" fmla="*/ 775 h 1349"/>
              <a:gd name="T40" fmla="*/ 2754 w 2787"/>
              <a:gd name="T41" fmla="*/ 619 h 1349"/>
              <a:gd name="T42" fmla="*/ 2679 w 2787"/>
              <a:gd name="T43" fmla="*/ 606 h 1349"/>
              <a:gd name="T44" fmla="*/ 2628 w 2787"/>
              <a:gd name="T45" fmla="*/ 456 h 1349"/>
              <a:gd name="T46" fmla="*/ 2656 w 2787"/>
              <a:gd name="T47" fmla="*/ 409 h 1349"/>
              <a:gd name="T48" fmla="*/ 2663 w 2787"/>
              <a:gd name="T49" fmla="*/ 320 h 1349"/>
              <a:gd name="T50" fmla="*/ 2553 w 2787"/>
              <a:gd name="T51" fmla="*/ 287 h 1349"/>
              <a:gd name="T52" fmla="*/ 2432 w 2787"/>
              <a:gd name="T53" fmla="*/ 203 h 1349"/>
              <a:gd name="T54" fmla="*/ 2270 w 2787"/>
              <a:gd name="T55" fmla="*/ 177 h 1349"/>
              <a:gd name="T56" fmla="*/ 2019 w 2787"/>
              <a:gd name="T57" fmla="*/ 176 h 1349"/>
              <a:gd name="T58" fmla="*/ 1872 w 2787"/>
              <a:gd name="T59" fmla="*/ 84 h 1349"/>
              <a:gd name="T60" fmla="*/ 1773 w 2787"/>
              <a:gd name="T61" fmla="*/ 58 h 1349"/>
              <a:gd name="T62" fmla="*/ 1403 w 2787"/>
              <a:gd name="T63" fmla="*/ 190 h 1349"/>
              <a:gd name="T64" fmla="*/ 1482 w 2787"/>
              <a:gd name="T65" fmla="*/ 56 h 1349"/>
              <a:gd name="T66" fmla="*/ 922 w 2787"/>
              <a:gd name="T67" fmla="*/ 148 h 1349"/>
              <a:gd name="T68" fmla="*/ 311 w 2787"/>
              <a:gd name="T69" fmla="*/ 791 h 1349"/>
              <a:gd name="T70" fmla="*/ 784 w 2787"/>
              <a:gd name="T71" fmla="*/ 160 h 1349"/>
              <a:gd name="T72" fmla="*/ 404 w 2787"/>
              <a:gd name="T73" fmla="*/ 437 h 1349"/>
              <a:gd name="T74" fmla="*/ 758 w 2787"/>
              <a:gd name="T75" fmla="*/ 62 h 1349"/>
              <a:gd name="T76" fmla="*/ 1093 w 2787"/>
              <a:gd name="T77" fmla="*/ 148 h 1349"/>
              <a:gd name="T78" fmla="*/ 1230 w 2787"/>
              <a:gd name="T79" fmla="*/ 120 h 1349"/>
              <a:gd name="T80" fmla="*/ 494 w 2787"/>
              <a:gd name="T81" fmla="*/ 771 h 1349"/>
              <a:gd name="T82" fmla="*/ 665 w 2787"/>
              <a:gd name="T83" fmla="*/ 689 h 1349"/>
              <a:gd name="T84" fmla="*/ 633 w 2787"/>
              <a:gd name="T85" fmla="*/ 1098 h 1349"/>
              <a:gd name="T86" fmla="*/ 1051 w 2787"/>
              <a:gd name="T87" fmla="*/ 834 h 1349"/>
              <a:gd name="T88" fmla="*/ 1129 w 2787"/>
              <a:gd name="T89" fmla="*/ 605 h 1349"/>
              <a:gd name="T90" fmla="*/ 1207 w 2787"/>
              <a:gd name="T91" fmla="*/ 805 h 1349"/>
              <a:gd name="T92" fmla="*/ 1880 w 2787"/>
              <a:gd name="T93" fmla="*/ 220 h 1349"/>
              <a:gd name="T94" fmla="*/ 1469 w 2787"/>
              <a:gd name="T95" fmla="*/ 729 h 1349"/>
              <a:gd name="T96" fmla="*/ 1829 w 2787"/>
              <a:gd name="T97" fmla="*/ 257 h 1349"/>
              <a:gd name="T98" fmla="*/ 1600 w 2787"/>
              <a:gd name="T99" fmla="*/ 706 h 1349"/>
              <a:gd name="T100" fmla="*/ 2342 w 2787"/>
              <a:gd name="T101" fmla="*/ 327 h 1349"/>
              <a:gd name="T102" fmla="*/ 2264 w 2787"/>
              <a:gd name="T103" fmla="*/ 375 h 1349"/>
              <a:gd name="T104" fmla="*/ 1893 w 2787"/>
              <a:gd name="T105" fmla="*/ 989 h 13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2787" h="1349">
                <a:moveTo>
                  <a:pt x="573" y="70"/>
                </a:moveTo>
                <a:cubicBezTo>
                  <a:pt x="569" y="74"/>
                  <a:pt x="565" y="78"/>
                  <a:pt x="561" y="82"/>
                </a:cubicBezTo>
                <a:cubicBezTo>
                  <a:pt x="556" y="85"/>
                  <a:pt x="552" y="88"/>
                  <a:pt x="548" y="92"/>
                </a:cubicBezTo>
                <a:cubicBezTo>
                  <a:pt x="537" y="102"/>
                  <a:pt x="527" y="112"/>
                  <a:pt x="517" y="123"/>
                </a:cubicBezTo>
                <a:cubicBezTo>
                  <a:pt x="494" y="144"/>
                  <a:pt x="472" y="163"/>
                  <a:pt x="450" y="183"/>
                </a:cubicBezTo>
                <a:cubicBezTo>
                  <a:pt x="415" y="213"/>
                  <a:pt x="379" y="245"/>
                  <a:pt x="342" y="280"/>
                </a:cubicBezTo>
                <a:cubicBezTo>
                  <a:pt x="387" y="230"/>
                  <a:pt x="436" y="183"/>
                  <a:pt x="486" y="135"/>
                </a:cubicBezTo>
                <a:cubicBezTo>
                  <a:pt x="495" y="127"/>
                  <a:pt x="500" y="115"/>
                  <a:pt x="500" y="103"/>
                </a:cubicBezTo>
                <a:cubicBezTo>
                  <a:pt x="500" y="92"/>
                  <a:pt x="496" y="81"/>
                  <a:pt x="488" y="72"/>
                </a:cubicBezTo>
                <a:cubicBezTo>
                  <a:pt x="471" y="54"/>
                  <a:pt x="442" y="53"/>
                  <a:pt x="424" y="70"/>
                </a:cubicBezTo>
                <a:cubicBezTo>
                  <a:pt x="345" y="144"/>
                  <a:pt x="270" y="218"/>
                  <a:pt x="206" y="304"/>
                </a:cubicBezTo>
                <a:cubicBezTo>
                  <a:pt x="200" y="312"/>
                  <a:pt x="185" y="328"/>
                  <a:pt x="170" y="344"/>
                </a:cubicBezTo>
                <a:cubicBezTo>
                  <a:pt x="98" y="420"/>
                  <a:pt x="0" y="524"/>
                  <a:pt x="52" y="605"/>
                </a:cubicBezTo>
                <a:cubicBezTo>
                  <a:pt x="60" y="617"/>
                  <a:pt x="74" y="625"/>
                  <a:pt x="89" y="626"/>
                </a:cubicBezTo>
                <a:cubicBezTo>
                  <a:pt x="136" y="627"/>
                  <a:pt x="166" y="586"/>
                  <a:pt x="186" y="558"/>
                </a:cubicBezTo>
                <a:cubicBezTo>
                  <a:pt x="190" y="552"/>
                  <a:pt x="194" y="547"/>
                  <a:pt x="197" y="544"/>
                </a:cubicBezTo>
                <a:cubicBezTo>
                  <a:pt x="216" y="522"/>
                  <a:pt x="237" y="501"/>
                  <a:pt x="259" y="479"/>
                </a:cubicBezTo>
                <a:cubicBezTo>
                  <a:pt x="211" y="547"/>
                  <a:pt x="167" y="621"/>
                  <a:pt x="143" y="698"/>
                </a:cubicBezTo>
                <a:cubicBezTo>
                  <a:pt x="142" y="703"/>
                  <a:pt x="138" y="712"/>
                  <a:pt x="134" y="720"/>
                </a:cubicBezTo>
                <a:cubicBezTo>
                  <a:pt x="122" y="746"/>
                  <a:pt x="105" y="785"/>
                  <a:pt x="105" y="822"/>
                </a:cubicBezTo>
                <a:cubicBezTo>
                  <a:pt x="105" y="847"/>
                  <a:pt x="113" y="872"/>
                  <a:pt x="136" y="890"/>
                </a:cubicBezTo>
                <a:cubicBezTo>
                  <a:pt x="151" y="901"/>
                  <a:pt x="168" y="905"/>
                  <a:pt x="187" y="901"/>
                </a:cubicBezTo>
                <a:cubicBezTo>
                  <a:pt x="191" y="900"/>
                  <a:pt x="196" y="899"/>
                  <a:pt x="200" y="897"/>
                </a:cubicBezTo>
                <a:cubicBezTo>
                  <a:pt x="204" y="903"/>
                  <a:pt x="208" y="908"/>
                  <a:pt x="214" y="912"/>
                </a:cubicBezTo>
                <a:cubicBezTo>
                  <a:pt x="229" y="924"/>
                  <a:pt x="247" y="929"/>
                  <a:pt x="267" y="926"/>
                </a:cubicBezTo>
                <a:cubicBezTo>
                  <a:pt x="273" y="925"/>
                  <a:pt x="280" y="924"/>
                  <a:pt x="287" y="921"/>
                </a:cubicBezTo>
                <a:cubicBezTo>
                  <a:pt x="274" y="955"/>
                  <a:pt x="262" y="989"/>
                  <a:pt x="251" y="1024"/>
                </a:cubicBezTo>
                <a:cubicBezTo>
                  <a:pt x="251" y="1024"/>
                  <a:pt x="244" y="1044"/>
                  <a:pt x="244" y="1044"/>
                </a:cubicBezTo>
                <a:cubicBezTo>
                  <a:pt x="233" y="1075"/>
                  <a:pt x="219" y="1115"/>
                  <a:pt x="219" y="1151"/>
                </a:cubicBezTo>
                <a:cubicBezTo>
                  <a:pt x="219" y="1168"/>
                  <a:pt x="222" y="1184"/>
                  <a:pt x="230" y="1199"/>
                </a:cubicBezTo>
                <a:cubicBezTo>
                  <a:pt x="236" y="1209"/>
                  <a:pt x="246" y="1216"/>
                  <a:pt x="258" y="1219"/>
                </a:cubicBezTo>
                <a:cubicBezTo>
                  <a:pt x="270" y="1222"/>
                  <a:pt x="282" y="1220"/>
                  <a:pt x="293" y="1214"/>
                </a:cubicBezTo>
                <a:cubicBezTo>
                  <a:pt x="310" y="1203"/>
                  <a:pt x="326" y="1188"/>
                  <a:pt x="340" y="1172"/>
                </a:cubicBezTo>
                <a:cubicBezTo>
                  <a:pt x="340" y="1180"/>
                  <a:pt x="342" y="1188"/>
                  <a:pt x="345" y="1196"/>
                </a:cubicBezTo>
                <a:cubicBezTo>
                  <a:pt x="353" y="1216"/>
                  <a:pt x="374" y="1228"/>
                  <a:pt x="396" y="1223"/>
                </a:cubicBezTo>
                <a:cubicBezTo>
                  <a:pt x="447" y="1213"/>
                  <a:pt x="481" y="1156"/>
                  <a:pt x="506" y="1115"/>
                </a:cubicBezTo>
                <a:cubicBezTo>
                  <a:pt x="506" y="1115"/>
                  <a:pt x="508" y="1112"/>
                  <a:pt x="508" y="1111"/>
                </a:cubicBezTo>
                <a:cubicBezTo>
                  <a:pt x="514" y="1118"/>
                  <a:pt x="521" y="1124"/>
                  <a:pt x="529" y="1127"/>
                </a:cubicBezTo>
                <a:cubicBezTo>
                  <a:pt x="526" y="1142"/>
                  <a:pt x="524" y="1156"/>
                  <a:pt x="524" y="1169"/>
                </a:cubicBezTo>
                <a:cubicBezTo>
                  <a:pt x="524" y="1195"/>
                  <a:pt x="531" y="1216"/>
                  <a:pt x="549" y="1231"/>
                </a:cubicBezTo>
                <a:cubicBezTo>
                  <a:pt x="560" y="1241"/>
                  <a:pt x="575" y="1244"/>
                  <a:pt x="590" y="1241"/>
                </a:cubicBezTo>
                <a:cubicBezTo>
                  <a:pt x="649" y="1225"/>
                  <a:pt x="694" y="1167"/>
                  <a:pt x="727" y="1124"/>
                </a:cubicBezTo>
                <a:cubicBezTo>
                  <a:pt x="740" y="1107"/>
                  <a:pt x="740" y="1107"/>
                  <a:pt x="740" y="1107"/>
                </a:cubicBezTo>
                <a:cubicBezTo>
                  <a:pt x="763" y="1079"/>
                  <a:pt x="784" y="1050"/>
                  <a:pt x="806" y="1021"/>
                </a:cubicBezTo>
                <a:cubicBezTo>
                  <a:pt x="790" y="1064"/>
                  <a:pt x="778" y="1106"/>
                  <a:pt x="778" y="1142"/>
                </a:cubicBezTo>
                <a:cubicBezTo>
                  <a:pt x="778" y="1166"/>
                  <a:pt x="783" y="1187"/>
                  <a:pt x="796" y="1204"/>
                </a:cubicBezTo>
                <a:cubicBezTo>
                  <a:pt x="807" y="1217"/>
                  <a:pt x="824" y="1223"/>
                  <a:pt x="840" y="1220"/>
                </a:cubicBezTo>
                <a:cubicBezTo>
                  <a:pt x="883" y="1212"/>
                  <a:pt x="917" y="1176"/>
                  <a:pt x="944" y="1141"/>
                </a:cubicBezTo>
                <a:cubicBezTo>
                  <a:pt x="944" y="1156"/>
                  <a:pt x="947" y="1169"/>
                  <a:pt x="952" y="1181"/>
                </a:cubicBezTo>
                <a:cubicBezTo>
                  <a:pt x="959" y="1199"/>
                  <a:pt x="977" y="1210"/>
                  <a:pt x="997" y="1208"/>
                </a:cubicBezTo>
                <a:cubicBezTo>
                  <a:pt x="1015" y="1207"/>
                  <a:pt x="1032" y="1200"/>
                  <a:pt x="1046" y="1190"/>
                </a:cubicBezTo>
                <a:cubicBezTo>
                  <a:pt x="1051" y="1191"/>
                  <a:pt x="1056" y="1191"/>
                  <a:pt x="1062" y="1191"/>
                </a:cubicBezTo>
                <a:cubicBezTo>
                  <a:pt x="1075" y="1190"/>
                  <a:pt x="1088" y="1186"/>
                  <a:pt x="1100" y="1180"/>
                </a:cubicBezTo>
                <a:cubicBezTo>
                  <a:pt x="1103" y="1199"/>
                  <a:pt x="1112" y="1215"/>
                  <a:pt x="1129" y="1226"/>
                </a:cubicBezTo>
                <a:cubicBezTo>
                  <a:pt x="1146" y="1237"/>
                  <a:pt x="1163" y="1238"/>
                  <a:pt x="1180" y="1233"/>
                </a:cubicBezTo>
                <a:cubicBezTo>
                  <a:pt x="1182" y="1239"/>
                  <a:pt x="1185" y="1244"/>
                  <a:pt x="1190" y="1248"/>
                </a:cubicBezTo>
                <a:cubicBezTo>
                  <a:pt x="1200" y="1258"/>
                  <a:pt x="1214" y="1262"/>
                  <a:pt x="1228" y="1260"/>
                </a:cubicBezTo>
                <a:cubicBezTo>
                  <a:pt x="1275" y="1253"/>
                  <a:pt x="1308" y="1210"/>
                  <a:pt x="1331" y="1179"/>
                </a:cubicBezTo>
                <a:cubicBezTo>
                  <a:pt x="1331" y="1179"/>
                  <a:pt x="1332" y="1179"/>
                  <a:pt x="1332" y="1179"/>
                </a:cubicBezTo>
                <a:cubicBezTo>
                  <a:pt x="1333" y="1181"/>
                  <a:pt x="1334" y="1183"/>
                  <a:pt x="1335" y="1185"/>
                </a:cubicBezTo>
                <a:cubicBezTo>
                  <a:pt x="1339" y="1190"/>
                  <a:pt x="1343" y="1194"/>
                  <a:pt x="1349" y="1198"/>
                </a:cubicBezTo>
                <a:cubicBezTo>
                  <a:pt x="1343" y="1218"/>
                  <a:pt x="1339" y="1238"/>
                  <a:pt x="1339" y="1258"/>
                </a:cubicBezTo>
                <a:cubicBezTo>
                  <a:pt x="1339" y="1259"/>
                  <a:pt x="1339" y="1260"/>
                  <a:pt x="1339" y="1262"/>
                </a:cubicBezTo>
                <a:cubicBezTo>
                  <a:pt x="1340" y="1284"/>
                  <a:pt x="1357" y="1303"/>
                  <a:pt x="1379" y="1305"/>
                </a:cubicBezTo>
                <a:cubicBezTo>
                  <a:pt x="1426" y="1311"/>
                  <a:pt x="1465" y="1273"/>
                  <a:pt x="1506" y="1222"/>
                </a:cubicBezTo>
                <a:cubicBezTo>
                  <a:pt x="1508" y="1232"/>
                  <a:pt x="1513" y="1240"/>
                  <a:pt x="1521" y="1247"/>
                </a:cubicBezTo>
                <a:cubicBezTo>
                  <a:pt x="1532" y="1256"/>
                  <a:pt x="1547" y="1259"/>
                  <a:pt x="1561" y="1256"/>
                </a:cubicBezTo>
                <a:cubicBezTo>
                  <a:pt x="1597" y="1246"/>
                  <a:pt x="1622" y="1213"/>
                  <a:pt x="1639" y="1189"/>
                </a:cubicBezTo>
                <a:cubicBezTo>
                  <a:pt x="1648" y="1177"/>
                  <a:pt x="1648" y="1177"/>
                  <a:pt x="1648" y="1177"/>
                </a:cubicBezTo>
                <a:cubicBezTo>
                  <a:pt x="1673" y="1147"/>
                  <a:pt x="1698" y="1117"/>
                  <a:pt x="1722" y="1088"/>
                </a:cubicBezTo>
                <a:cubicBezTo>
                  <a:pt x="1722" y="1089"/>
                  <a:pt x="1721" y="1091"/>
                  <a:pt x="1721" y="1092"/>
                </a:cubicBezTo>
                <a:cubicBezTo>
                  <a:pt x="1707" y="1126"/>
                  <a:pt x="1690" y="1166"/>
                  <a:pt x="1690" y="1203"/>
                </a:cubicBezTo>
                <a:cubicBezTo>
                  <a:pt x="1690" y="1217"/>
                  <a:pt x="1692" y="1230"/>
                  <a:pt x="1698" y="1243"/>
                </a:cubicBezTo>
                <a:cubicBezTo>
                  <a:pt x="1703" y="1255"/>
                  <a:pt x="1713" y="1264"/>
                  <a:pt x="1726" y="1268"/>
                </a:cubicBezTo>
                <a:cubicBezTo>
                  <a:pt x="1738" y="1272"/>
                  <a:pt x="1752" y="1270"/>
                  <a:pt x="1763" y="1263"/>
                </a:cubicBezTo>
                <a:cubicBezTo>
                  <a:pt x="1784" y="1249"/>
                  <a:pt x="1803" y="1231"/>
                  <a:pt x="1821" y="1211"/>
                </a:cubicBezTo>
                <a:cubicBezTo>
                  <a:pt x="1823" y="1212"/>
                  <a:pt x="1826" y="1212"/>
                  <a:pt x="1829" y="1213"/>
                </a:cubicBezTo>
                <a:cubicBezTo>
                  <a:pt x="1862" y="1216"/>
                  <a:pt x="1889" y="1196"/>
                  <a:pt x="1912" y="1176"/>
                </a:cubicBezTo>
                <a:cubicBezTo>
                  <a:pt x="1913" y="1183"/>
                  <a:pt x="1916" y="1190"/>
                  <a:pt x="1921" y="1196"/>
                </a:cubicBezTo>
                <a:cubicBezTo>
                  <a:pt x="1933" y="1210"/>
                  <a:pt x="1952" y="1216"/>
                  <a:pt x="1969" y="1210"/>
                </a:cubicBezTo>
                <a:cubicBezTo>
                  <a:pt x="1992" y="1203"/>
                  <a:pt x="2012" y="1188"/>
                  <a:pt x="2029" y="1172"/>
                </a:cubicBezTo>
                <a:cubicBezTo>
                  <a:pt x="2038" y="1184"/>
                  <a:pt x="2052" y="1191"/>
                  <a:pt x="2067" y="1190"/>
                </a:cubicBezTo>
                <a:cubicBezTo>
                  <a:pt x="2072" y="1190"/>
                  <a:pt x="2078" y="1189"/>
                  <a:pt x="2083" y="1188"/>
                </a:cubicBezTo>
                <a:cubicBezTo>
                  <a:pt x="2080" y="1196"/>
                  <a:pt x="2078" y="1204"/>
                  <a:pt x="2077" y="1212"/>
                </a:cubicBezTo>
                <a:cubicBezTo>
                  <a:pt x="2077" y="1214"/>
                  <a:pt x="2077" y="1215"/>
                  <a:pt x="2077" y="1216"/>
                </a:cubicBezTo>
                <a:cubicBezTo>
                  <a:pt x="2077" y="1231"/>
                  <a:pt x="2084" y="1245"/>
                  <a:pt x="2096" y="1253"/>
                </a:cubicBezTo>
                <a:cubicBezTo>
                  <a:pt x="2110" y="1263"/>
                  <a:pt x="2127" y="1264"/>
                  <a:pt x="2142" y="1257"/>
                </a:cubicBezTo>
                <a:cubicBezTo>
                  <a:pt x="2157" y="1249"/>
                  <a:pt x="2171" y="1240"/>
                  <a:pt x="2183" y="1229"/>
                </a:cubicBezTo>
                <a:cubicBezTo>
                  <a:pt x="2181" y="1233"/>
                  <a:pt x="2180" y="1237"/>
                  <a:pt x="2179" y="1241"/>
                </a:cubicBezTo>
                <a:cubicBezTo>
                  <a:pt x="2178" y="1245"/>
                  <a:pt x="2177" y="1249"/>
                  <a:pt x="2177" y="1253"/>
                </a:cubicBezTo>
                <a:cubicBezTo>
                  <a:pt x="2177" y="1264"/>
                  <a:pt x="2182" y="1276"/>
                  <a:pt x="2190" y="1284"/>
                </a:cubicBezTo>
                <a:cubicBezTo>
                  <a:pt x="2201" y="1296"/>
                  <a:pt x="2218" y="1300"/>
                  <a:pt x="2233" y="1296"/>
                </a:cubicBezTo>
                <a:cubicBezTo>
                  <a:pt x="2235" y="1296"/>
                  <a:pt x="2237" y="1295"/>
                  <a:pt x="2239" y="1295"/>
                </a:cubicBezTo>
                <a:cubicBezTo>
                  <a:pt x="2239" y="1297"/>
                  <a:pt x="2240" y="1300"/>
                  <a:pt x="2242" y="1303"/>
                </a:cubicBezTo>
                <a:cubicBezTo>
                  <a:pt x="2250" y="1317"/>
                  <a:pt x="2264" y="1325"/>
                  <a:pt x="2280" y="1326"/>
                </a:cubicBezTo>
                <a:cubicBezTo>
                  <a:pt x="2319" y="1326"/>
                  <a:pt x="2357" y="1304"/>
                  <a:pt x="2397" y="1269"/>
                </a:cubicBezTo>
                <a:cubicBezTo>
                  <a:pt x="2397" y="1281"/>
                  <a:pt x="2402" y="1292"/>
                  <a:pt x="2411" y="1301"/>
                </a:cubicBezTo>
                <a:cubicBezTo>
                  <a:pt x="2428" y="1316"/>
                  <a:pt x="2454" y="1316"/>
                  <a:pt x="2471" y="1301"/>
                </a:cubicBezTo>
                <a:cubicBezTo>
                  <a:pt x="2472" y="1301"/>
                  <a:pt x="2473" y="1300"/>
                  <a:pt x="2473" y="1300"/>
                </a:cubicBezTo>
                <a:cubicBezTo>
                  <a:pt x="2473" y="1311"/>
                  <a:pt x="2477" y="1322"/>
                  <a:pt x="2485" y="1330"/>
                </a:cubicBezTo>
                <a:cubicBezTo>
                  <a:pt x="2502" y="1348"/>
                  <a:pt x="2530" y="1349"/>
                  <a:pt x="2548" y="1333"/>
                </a:cubicBezTo>
                <a:cubicBezTo>
                  <a:pt x="2570" y="1313"/>
                  <a:pt x="2570" y="1313"/>
                  <a:pt x="2570" y="1313"/>
                </a:cubicBezTo>
                <a:cubicBezTo>
                  <a:pt x="2595" y="1290"/>
                  <a:pt x="2628" y="1260"/>
                  <a:pt x="2660" y="1239"/>
                </a:cubicBezTo>
                <a:cubicBezTo>
                  <a:pt x="2675" y="1254"/>
                  <a:pt x="2698" y="1258"/>
                  <a:pt x="2716" y="1247"/>
                </a:cubicBezTo>
                <a:cubicBezTo>
                  <a:pt x="2744" y="1230"/>
                  <a:pt x="2762" y="1203"/>
                  <a:pt x="2763" y="1174"/>
                </a:cubicBezTo>
                <a:cubicBezTo>
                  <a:pt x="2763" y="1174"/>
                  <a:pt x="2763" y="1173"/>
                  <a:pt x="2763" y="1172"/>
                </a:cubicBezTo>
                <a:cubicBezTo>
                  <a:pt x="2763" y="1160"/>
                  <a:pt x="2759" y="1149"/>
                  <a:pt x="2751" y="1140"/>
                </a:cubicBezTo>
                <a:cubicBezTo>
                  <a:pt x="2743" y="1132"/>
                  <a:pt x="2732" y="1127"/>
                  <a:pt x="2721" y="1127"/>
                </a:cubicBezTo>
                <a:cubicBezTo>
                  <a:pt x="2741" y="1097"/>
                  <a:pt x="2759" y="1065"/>
                  <a:pt x="2766" y="1032"/>
                </a:cubicBezTo>
                <a:cubicBezTo>
                  <a:pt x="2766" y="1029"/>
                  <a:pt x="2767" y="1025"/>
                  <a:pt x="2767" y="1022"/>
                </a:cubicBezTo>
                <a:cubicBezTo>
                  <a:pt x="2767" y="1011"/>
                  <a:pt x="2763" y="1001"/>
                  <a:pt x="2755" y="992"/>
                </a:cubicBezTo>
                <a:cubicBezTo>
                  <a:pt x="2747" y="984"/>
                  <a:pt x="2737" y="979"/>
                  <a:pt x="2725" y="978"/>
                </a:cubicBezTo>
                <a:cubicBezTo>
                  <a:pt x="2729" y="967"/>
                  <a:pt x="2731" y="956"/>
                  <a:pt x="2731" y="945"/>
                </a:cubicBezTo>
                <a:cubicBezTo>
                  <a:pt x="2731" y="944"/>
                  <a:pt x="2731" y="942"/>
                  <a:pt x="2731" y="940"/>
                </a:cubicBezTo>
                <a:cubicBezTo>
                  <a:pt x="2731" y="928"/>
                  <a:pt x="2725" y="917"/>
                  <a:pt x="2716" y="909"/>
                </a:cubicBezTo>
                <a:cubicBezTo>
                  <a:pt x="2716" y="909"/>
                  <a:pt x="2716" y="909"/>
                  <a:pt x="2715" y="909"/>
                </a:cubicBezTo>
                <a:cubicBezTo>
                  <a:pt x="2737" y="885"/>
                  <a:pt x="2758" y="862"/>
                  <a:pt x="2777" y="837"/>
                </a:cubicBezTo>
                <a:cubicBezTo>
                  <a:pt x="2784" y="829"/>
                  <a:pt x="2787" y="819"/>
                  <a:pt x="2787" y="809"/>
                </a:cubicBezTo>
                <a:cubicBezTo>
                  <a:pt x="2787" y="797"/>
                  <a:pt x="2783" y="785"/>
                  <a:pt x="2774" y="777"/>
                </a:cubicBezTo>
                <a:cubicBezTo>
                  <a:pt x="2757" y="760"/>
                  <a:pt x="2731" y="760"/>
                  <a:pt x="2713" y="775"/>
                </a:cubicBezTo>
                <a:cubicBezTo>
                  <a:pt x="2663" y="818"/>
                  <a:pt x="2609" y="858"/>
                  <a:pt x="2556" y="896"/>
                </a:cubicBezTo>
                <a:cubicBezTo>
                  <a:pt x="2552" y="899"/>
                  <a:pt x="2548" y="902"/>
                  <a:pt x="2544" y="905"/>
                </a:cubicBezTo>
                <a:cubicBezTo>
                  <a:pt x="2595" y="839"/>
                  <a:pt x="2648" y="771"/>
                  <a:pt x="2709" y="715"/>
                </a:cubicBezTo>
                <a:cubicBezTo>
                  <a:pt x="2722" y="704"/>
                  <a:pt x="2735" y="693"/>
                  <a:pt x="2748" y="682"/>
                </a:cubicBezTo>
                <a:cubicBezTo>
                  <a:pt x="2759" y="673"/>
                  <a:pt x="2764" y="660"/>
                  <a:pt x="2764" y="647"/>
                </a:cubicBezTo>
                <a:cubicBezTo>
                  <a:pt x="2764" y="637"/>
                  <a:pt x="2761" y="627"/>
                  <a:pt x="2754" y="619"/>
                </a:cubicBezTo>
                <a:cubicBezTo>
                  <a:pt x="2738" y="600"/>
                  <a:pt x="2711" y="597"/>
                  <a:pt x="2691" y="612"/>
                </a:cubicBezTo>
                <a:cubicBezTo>
                  <a:pt x="2691" y="612"/>
                  <a:pt x="2690" y="613"/>
                  <a:pt x="2690" y="613"/>
                </a:cubicBezTo>
                <a:cubicBezTo>
                  <a:pt x="2690" y="613"/>
                  <a:pt x="2690" y="613"/>
                  <a:pt x="2690" y="613"/>
                </a:cubicBezTo>
                <a:cubicBezTo>
                  <a:pt x="2690" y="614"/>
                  <a:pt x="2689" y="614"/>
                  <a:pt x="2689" y="614"/>
                </a:cubicBezTo>
                <a:cubicBezTo>
                  <a:pt x="2684" y="618"/>
                  <a:pt x="2678" y="623"/>
                  <a:pt x="2673" y="627"/>
                </a:cubicBezTo>
                <a:cubicBezTo>
                  <a:pt x="2677" y="621"/>
                  <a:pt x="2679" y="614"/>
                  <a:pt x="2679" y="606"/>
                </a:cubicBezTo>
                <a:cubicBezTo>
                  <a:pt x="2679" y="598"/>
                  <a:pt x="2676" y="589"/>
                  <a:pt x="2671" y="582"/>
                </a:cubicBezTo>
                <a:cubicBezTo>
                  <a:pt x="2662" y="568"/>
                  <a:pt x="2647" y="561"/>
                  <a:pt x="2631" y="562"/>
                </a:cubicBezTo>
                <a:cubicBezTo>
                  <a:pt x="2645" y="551"/>
                  <a:pt x="2660" y="542"/>
                  <a:pt x="2674" y="533"/>
                </a:cubicBezTo>
                <a:cubicBezTo>
                  <a:pt x="2688" y="524"/>
                  <a:pt x="2696" y="509"/>
                  <a:pt x="2696" y="494"/>
                </a:cubicBezTo>
                <a:cubicBezTo>
                  <a:pt x="2696" y="486"/>
                  <a:pt x="2694" y="478"/>
                  <a:pt x="2689" y="471"/>
                </a:cubicBezTo>
                <a:cubicBezTo>
                  <a:pt x="2676" y="450"/>
                  <a:pt x="2649" y="443"/>
                  <a:pt x="2628" y="456"/>
                </a:cubicBezTo>
                <a:cubicBezTo>
                  <a:pt x="2628" y="456"/>
                  <a:pt x="2627" y="456"/>
                  <a:pt x="2627" y="456"/>
                </a:cubicBezTo>
                <a:cubicBezTo>
                  <a:pt x="2627" y="456"/>
                  <a:pt x="2627" y="456"/>
                  <a:pt x="2627" y="456"/>
                </a:cubicBezTo>
                <a:cubicBezTo>
                  <a:pt x="2627" y="456"/>
                  <a:pt x="2627" y="456"/>
                  <a:pt x="2627" y="456"/>
                </a:cubicBezTo>
                <a:cubicBezTo>
                  <a:pt x="2624" y="458"/>
                  <a:pt x="2620" y="460"/>
                  <a:pt x="2617" y="462"/>
                </a:cubicBezTo>
                <a:cubicBezTo>
                  <a:pt x="2625" y="456"/>
                  <a:pt x="2632" y="450"/>
                  <a:pt x="2640" y="443"/>
                </a:cubicBezTo>
                <a:cubicBezTo>
                  <a:pt x="2650" y="435"/>
                  <a:pt x="2656" y="422"/>
                  <a:pt x="2656" y="409"/>
                </a:cubicBezTo>
                <a:cubicBezTo>
                  <a:pt x="2656" y="400"/>
                  <a:pt x="2654" y="392"/>
                  <a:pt x="2649" y="384"/>
                </a:cubicBezTo>
                <a:cubicBezTo>
                  <a:pt x="2644" y="376"/>
                  <a:pt x="2636" y="371"/>
                  <a:pt x="2628" y="367"/>
                </a:cubicBezTo>
                <a:cubicBezTo>
                  <a:pt x="2633" y="364"/>
                  <a:pt x="2638" y="360"/>
                  <a:pt x="2643" y="357"/>
                </a:cubicBezTo>
                <a:cubicBezTo>
                  <a:pt x="2643" y="357"/>
                  <a:pt x="2642" y="357"/>
                  <a:pt x="2642" y="358"/>
                </a:cubicBezTo>
                <a:cubicBezTo>
                  <a:pt x="2643" y="357"/>
                  <a:pt x="2644" y="357"/>
                  <a:pt x="2644" y="356"/>
                </a:cubicBezTo>
                <a:cubicBezTo>
                  <a:pt x="2657" y="348"/>
                  <a:pt x="2663" y="334"/>
                  <a:pt x="2663" y="320"/>
                </a:cubicBezTo>
                <a:cubicBezTo>
                  <a:pt x="2663" y="311"/>
                  <a:pt x="2661" y="302"/>
                  <a:pt x="2656" y="294"/>
                </a:cubicBezTo>
                <a:cubicBezTo>
                  <a:pt x="2642" y="274"/>
                  <a:pt x="2614" y="269"/>
                  <a:pt x="2594" y="282"/>
                </a:cubicBezTo>
                <a:cubicBezTo>
                  <a:pt x="2593" y="282"/>
                  <a:pt x="2593" y="283"/>
                  <a:pt x="2592" y="283"/>
                </a:cubicBezTo>
                <a:cubicBezTo>
                  <a:pt x="2572" y="298"/>
                  <a:pt x="2547" y="309"/>
                  <a:pt x="2521" y="321"/>
                </a:cubicBezTo>
                <a:cubicBezTo>
                  <a:pt x="2516" y="323"/>
                  <a:pt x="2512" y="325"/>
                  <a:pt x="2508" y="327"/>
                </a:cubicBezTo>
                <a:cubicBezTo>
                  <a:pt x="2524" y="315"/>
                  <a:pt x="2540" y="302"/>
                  <a:pt x="2553" y="287"/>
                </a:cubicBezTo>
                <a:cubicBezTo>
                  <a:pt x="2561" y="278"/>
                  <a:pt x="2566" y="267"/>
                  <a:pt x="2566" y="256"/>
                </a:cubicBezTo>
                <a:cubicBezTo>
                  <a:pt x="2566" y="249"/>
                  <a:pt x="2564" y="241"/>
                  <a:pt x="2560" y="234"/>
                </a:cubicBezTo>
                <a:cubicBezTo>
                  <a:pt x="2550" y="217"/>
                  <a:pt x="2531" y="208"/>
                  <a:pt x="2512" y="212"/>
                </a:cubicBezTo>
                <a:cubicBezTo>
                  <a:pt x="2484" y="218"/>
                  <a:pt x="2457" y="232"/>
                  <a:pt x="2431" y="249"/>
                </a:cubicBezTo>
                <a:cubicBezTo>
                  <a:pt x="2436" y="242"/>
                  <a:pt x="2438" y="234"/>
                  <a:pt x="2438" y="226"/>
                </a:cubicBezTo>
                <a:cubicBezTo>
                  <a:pt x="2438" y="218"/>
                  <a:pt x="2436" y="210"/>
                  <a:pt x="2432" y="203"/>
                </a:cubicBezTo>
                <a:cubicBezTo>
                  <a:pt x="2421" y="184"/>
                  <a:pt x="2399" y="176"/>
                  <a:pt x="2378" y="183"/>
                </a:cubicBezTo>
                <a:cubicBezTo>
                  <a:pt x="2301" y="211"/>
                  <a:pt x="2231" y="266"/>
                  <a:pt x="2175" y="310"/>
                </a:cubicBezTo>
                <a:cubicBezTo>
                  <a:pt x="2086" y="380"/>
                  <a:pt x="2003" y="462"/>
                  <a:pt x="1913" y="568"/>
                </a:cubicBezTo>
                <a:cubicBezTo>
                  <a:pt x="1982" y="478"/>
                  <a:pt x="2056" y="390"/>
                  <a:pt x="2141" y="311"/>
                </a:cubicBezTo>
                <a:cubicBezTo>
                  <a:pt x="2148" y="305"/>
                  <a:pt x="2159" y="296"/>
                  <a:pt x="2172" y="286"/>
                </a:cubicBezTo>
                <a:cubicBezTo>
                  <a:pt x="2213" y="255"/>
                  <a:pt x="2259" y="219"/>
                  <a:pt x="2270" y="177"/>
                </a:cubicBezTo>
                <a:cubicBezTo>
                  <a:pt x="2271" y="174"/>
                  <a:pt x="2271" y="170"/>
                  <a:pt x="2271" y="166"/>
                </a:cubicBezTo>
                <a:cubicBezTo>
                  <a:pt x="2271" y="154"/>
                  <a:pt x="2266" y="142"/>
                  <a:pt x="2257" y="133"/>
                </a:cubicBezTo>
                <a:cubicBezTo>
                  <a:pt x="2246" y="122"/>
                  <a:pt x="2228" y="118"/>
                  <a:pt x="2213" y="123"/>
                </a:cubicBezTo>
                <a:cubicBezTo>
                  <a:pt x="2201" y="127"/>
                  <a:pt x="2189" y="132"/>
                  <a:pt x="2177" y="138"/>
                </a:cubicBezTo>
                <a:cubicBezTo>
                  <a:pt x="2175" y="136"/>
                  <a:pt x="2173" y="135"/>
                  <a:pt x="2170" y="135"/>
                </a:cubicBezTo>
                <a:cubicBezTo>
                  <a:pt x="2126" y="119"/>
                  <a:pt x="2074" y="143"/>
                  <a:pt x="2019" y="176"/>
                </a:cubicBezTo>
                <a:cubicBezTo>
                  <a:pt x="2025" y="160"/>
                  <a:pt x="2029" y="145"/>
                  <a:pt x="2029" y="130"/>
                </a:cubicBezTo>
                <a:cubicBezTo>
                  <a:pt x="2029" y="126"/>
                  <a:pt x="2028" y="122"/>
                  <a:pt x="2028" y="119"/>
                </a:cubicBezTo>
                <a:cubicBezTo>
                  <a:pt x="2025" y="98"/>
                  <a:pt x="2009" y="82"/>
                  <a:pt x="1988" y="80"/>
                </a:cubicBezTo>
                <a:cubicBezTo>
                  <a:pt x="1970" y="78"/>
                  <a:pt x="1952" y="81"/>
                  <a:pt x="1934" y="86"/>
                </a:cubicBezTo>
                <a:cubicBezTo>
                  <a:pt x="1934" y="86"/>
                  <a:pt x="1934" y="86"/>
                  <a:pt x="1934" y="86"/>
                </a:cubicBezTo>
                <a:cubicBezTo>
                  <a:pt x="1918" y="69"/>
                  <a:pt x="1890" y="68"/>
                  <a:pt x="1872" y="84"/>
                </a:cubicBezTo>
                <a:cubicBezTo>
                  <a:pt x="1866" y="88"/>
                  <a:pt x="1861" y="94"/>
                  <a:pt x="1856" y="99"/>
                </a:cubicBezTo>
                <a:cubicBezTo>
                  <a:pt x="1845" y="108"/>
                  <a:pt x="1833" y="117"/>
                  <a:pt x="1821" y="126"/>
                </a:cubicBezTo>
                <a:cubicBezTo>
                  <a:pt x="1823" y="121"/>
                  <a:pt x="1824" y="115"/>
                  <a:pt x="1825" y="109"/>
                </a:cubicBezTo>
                <a:cubicBezTo>
                  <a:pt x="1825" y="107"/>
                  <a:pt x="1825" y="105"/>
                  <a:pt x="1825" y="102"/>
                </a:cubicBezTo>
                <a:cubicBezTo>
                  <a:pt x="1825" y="90"/>
                  <a:pt x="1821" y="79"/>
                  <a:pt x="1812" y="70"/>
                </a:cubicBezTo>
                <a:cubicBezTo>
                  <a:pt x="1802" y="60"/>
                  <a:pt x="1787" y="56"/>
                  <a:pt x="1773" y="58"/>
                </a:cubicBezTo>
                <a:cubicBezTo>
                  <a:pt x="1714" y="68"/>
                  <a:pt x="1657" y="106"/>
                  <a:pt x="1611" y="136"/>
                </a:cubicBezTo>
                <a:cubicBezTo>
                  <a:pt x="1611" y="136"/>
                  <a:pt x="1610" y="137"/>
                  <a:pt x="1610" y="137"/>
                </a:cubicBezTo>
                <a:cubicBezTo>
                  <a:pt x="1610" y="135"/>
                  <a:pt x="1610" y="134"/>
                  <a:pt x="1610" y="132"/>
                </a:cubicBezTo>
                <a:cubicBezTo>
                  <a:pt x="1610" y="124"/>
                  <a:pt x="1608" y="116"/>
                  <a:pt x="1603" y="109"/>
                </a:cubicBezTo>
                <a:cubicBezTo>
                  <a:pt x="1593" y="91"/>
                  <a:pt x="1571" y="83"/>
                  <a:pt x="1551" y="89"/>
                </a:cubicBezTo>
                <a:cubicBezTo>
                  <a:pt x="1495" y="108"/>
                  <a:pt x="1446" y="151"/>
                  <a:pt x="1403" y="190"/>
                </a:cubicBezTo>
                <a:cubicBezTo>
                  <a:pt x="1405" y="183"/>
                  <a:pt x="1407" y="176"/>
                  <a:pt x="1408" y="169"/>
                </a:cubicBezTo>
                <a:cubicBezTo>
                  <a:pt x="1408" y="167"/>
                  <a:pt x="1408" y="165"/>
                  <a:pt x="1408" y="163"/>
                </a:cubicBezTo>
                <a:cubicBezTo>
                  <a:pt x="1408" y="162"/>
                  <a:pt x="1408" y="160"/>
                  <a:pt x="1408" y="159"/>
                </a:cubicBezTo>
                <a:cubicBezTo>
                  <a:pt x="1429" y="143"/>
                  <a:pt x="1450" y="127"/>
                  <a:pt x="1470" y="110"/>
                </a:cubicBezTo>
                <a:cubicBezTo>
                  <a:pt x="1481" y="101"/>
                  <a:pt x="1486" y="88"/>
                  <a:pt x="1486" y="76"/>
                </a:cubicBezTo>
                <a:cubicBezTo>
                  <a:pt x="1486" y="69"/>
                  <a:pt x="1485" y="62"/>
                  <a:pt x="1482" y="56"/>
                </a:cubicBezTo>
                <a:cubicBezTo>
                  <a:pt x="1472" y="37"/>
                  <a:pt x="1452" y="27"/>
                  <a:pt x="1431" y="32"/>
                </a:cubicBezTo>
                <a:cubicBezTo>
                  <a:pt x="1397" y="39"/>
                  <a:pt x="1365" y="56"/>
                  <a:pt x="1334" y="77"/>
                </a:cubicBezTo>
                <a:cubicBezTo>
                  <a:pt x="1321" y="43"/>
                  <a:pt x="1293" y="22"/>
                  <a:pt x="1254" y="17"/>
                </a:cubicBezTo>
                <a:cubicBezTo>
                  <a:pt x="1228" y="13"/>
                  <a:pt x="1202" y="17"/>
                  <a:pt x="1180" y="21"/>
                </a:cubicBezTo>
                <a:cubicBezTo>
                  <a:pt x="1084" y="39"/>
                  <a:pt x="1001" y="92"/>
                  <a:pt x="927" y="156"/>
                </a:cubicBezTo>
                <a:cubicBezTo>
                  <a:pt x="926" y="153"/>
                  <a:pt x="924" y="151"/>
                  <a:pt x="922" y="148"/>
                </a:cubicBezTo>
                <a:cubicBezTo>
                  <a:pt x="911" y="134"/>
                  <a:pt x="892" y="128"/>
                  <a:pt x="874" y="133"/>
                </a:cubicBezTo>
                <a:cubicBezTo>
                  <a:pt x="800" y="155"/>
                  <a:pt x="699" y="288"/>
                  <a:pt x="540" y="502"/>
                </a:cubicBezTo>
                <a:cubicBezTo>
                  <a:pt x="538" y="506"/>
                  <a:pt x="535" y="509"/>
                  <a:pt x="533" y="512"/>
                </a:cubicBezTo>
                <a:cubicBezTo>
                  <a:pt x="510" y="542"/>
                  <a:pt x="487" y="573"/>
                  <a:pt x="466" y="603"/>
                </a:cubicBezTo>
                <a:cubicBezTo>
                  <a:pt x="430" y="651"/>
                  <a:pt x="394" y="696"/>
                  <a:pt x="363" y="734"/>
                </a:cubicBezTo>
                <a:cubicBezTo>
                  <a:pt x="342" y="758"/>
                  <a:pt x="325" y="777"/>
                  <a:pt x="311" y="791"/>
                </a:cubicBezTo>
                <a:cubicBezTo>
                  <a:pt x="353" y="736"/>
                  <a:pt x="406" y="656"/>
                  <a:pt x="474" y="545"/>
                </a:cubicBezTo>
                <a:cubicBezTo>
                  <a:pt x="490" y="519"/>
                  <a:pt x="505" y="495"/>
                  <a:pt x="509" y="489"/>
                </a:cubicBezTo>
                <a:cubicBezTo>
                  <a:pt x="576" y="398"/>
                  <a:pt x="634" y="324"/>
                  <a:pt x="705" y="260"/>
                </a:cubicBezTo>
                <a:cubicBezTo>
                  <a:pt x="717" y="249"/>
                  <a:pt x="717" y="249"/>
                  <a:pt x="717" y="249"/>
                </a:cubicBezTo>
                <a:cubicBezTo>
                  <a:pt x="739" y="231"/>
                  <a:pt x="763" y="210"/>
                  <a:pt x="778" y="182"/>
                </a:cubicBezTo>
                <a:cubicBezTo>
                  <a:pt x="782" y="175"/>
                  <a:pt x="784" y="167"/>
                  <a:pt x="784" y="160"/>
                </a:cubicBezTo>
                <a:cubicBezTo>
                  <a:pt x="784" y="148"/>
                  <a:pt x="779" y="136"/>
                  <a:pt x="770" y="127"/>
                </a:cubicBezTo>
                <a:cubicBezTo>
                  <a:pt x="755" y="113"/>
                  <a:pt x="732" y="111"/>
                  <a:pt x="715" y="122"/>
                </a:cubicBezTo>
                <a:cubicBezTo>
                  <a:pt x="605" y="192"/>
                  <a:pt x="514" y="303"/>
                  <a:pt x="433" y="402"/>
                </a:cubicBezTo>
                <a:cubicBezTo>
                  <a:pt x="420" y="418"/>
                  <a:pt x="420" y="418"/>
                  <a:pt x="420" y="418"/>
                </a:cubicBezTo>
                <a:cubicBezTo>
                  <a:pt x="376" y="472"/>
                  <a:pt x="332" y="529"/>
                  <a:pt x="293" y="590"/>
                </a:cubicBezTo>
                <a:cubicBezTo>
                  <a:pt x="327" y="536"/>
                  <a:pt x="367" y="484"/>
                  <a:pt x="404" y="437"/>
                </a:cubicBezTo>
                <a:cubicBezTo>
                  <a:pt x="433" y="400"/>
                  <a:pt x="459" y="360"/>
                  <a:pt x="484" y="321"/>
                </a:cubicBezTo>
                <a:cubicBezTo>
                  <a:pt x="515" y="272"/>
                  <a:pt x="545" y="226"/>
                  <a:pt x="580" y="187"/>
                </a:cubicBezTo>
                <a:cubicBezTo>
                  <a:pt x="592" y="177"/>
                  <a:pt x="603" y="166"/>
                  <a:pt x="615" y="155"/>
                </a:cubicBezTo>
                <a:cubicBezTo>
                  <a:pt x="625" y="150"/>
                  <a:pt x="640" y="146"/>
                  <a:pt x="651" y="143"/>
                </a:cubicBezTo>
                <a:cubicBezTo>
                  <a:pt x="687" y="134"/>
                  <a:pt x="732" y="122"/>
                  <a:pt x="753" y="82"/>
                </a:cubicBezTo>
                <a:cubicBezTo>
                  <a:pt x="756" y="76"/>
                  <a:pt x="758" y="69"/>
                  <a:pt x="758" y="62"/>
                </a:cubicBezTo>
                <a:cubicBezTo>
                  <a:pt x="758" y="56"/>
                  <a:pt x="757" y="50"/>
                  <a:pt x="754" y="44"/>
                </a:cubicBezTo>
                <a:cubicBezTo>
                  <a:pt x="749" y="32"/>
                  <a:pt x="739" y="23"/>
                  <a:pt x="726" y="19"/>
                </a:cubicBezTo>
                <a:cubicBezTo>
                  <a:pt x="669" y="0"/>
                  <a:pt x="594" y="50"/>
                  <a:pt x="573" y="70"/>
                </a:cubicBezTo>
                <a:close/>
                <a:moveTo>
                  <a:pt x="1117" y="136"/>
                </a:moveTo>
                <a:cubicBezTo>
                  <a:pt x="1109" y="140"/>
                  <a:pt x="1102" y="144"/>
                  <a:pt x="1095" y="149"/>
                </a:cubicBezTo>
                <a:cubicBezTo>
                  <a:pt x="1094" y="149"/>
                  <a:pt x="1094" y="148"/>
                  <a:pt x="1093" y="148"/>
                </a:cubicBezTo>
                <a:cubicBezTo>
                  <a:pt x="1101" y="143"/>
                  <a:pt x="1109" y="139"/>
                  <a:pt x="1117" y="136"/>
                </a:cubicBezTo>
                <a:close/>
                <a:moveTo>
                  <a:pt x="1249" y="107"/>
                </a:moveTo>
                <a:cubicBezTo>
                  <a:pt x="1250" y="108"/>
                  <a:pt x="1250" y="108"/>
                  <a:pt x="1250" y="108"/>
                </a:cubicBezTo>
                <a:cubicBezTo>
                  <a:pt x="1250" y="108"/>
                  <a:pt x="1250" y="109"/>
                  <a:pt x="1250" y="110"/>
                </a:cubicBezTo>
                <a:cubicBezTo>
                  <a:pt x="1250" y="115"/>
                  <a:pt x="1249" y="125"/>
                  <a:pt x="1240" y="146"/>
                </a:cubicBezTo>
                <a:cubicBezTo>
                  <a:pt x="1239" y="137"/>
                  <a:pt x="1236" y="128"/>
                  <a:pt x="1230" y="120"/>
                </a:cubicBezTo>
                <a:cubicBezTo>
                  <a:pt x="1225" y="114"/>
                  <a:pt x="1218" y="110"/>
                  <a:pt x="1211" y="107"/>
                </a:cubicBezTo>
                <a:cubicBezTo>
                  <a:pt x="1237" y="104"/>
                  <a:pt x="1246" y="105"/>
                  <a:pt x="1249" y="107"/>
                </a:cubicBezTo>
                <a:close/>
                <a:moveTo>
                  <a:pt x="590" y="586"/>
                </a:moveTo>
                <a:cubicBezTo>
                  <a:pt x="580" y="605"/>
                  <a:pt x="569" y="624"/>
                  <a:pt x="559" y="643"/>
                </a:cubicBezTo>
                <a:cubicBezTo>
                  <a:pt x="543" y="673"/>
                  <a:pt x="543" y="673"/>
                  <a:pt x="543" y="673"/>
                </a:cubicBezTo>
                <a:cubicBezTo>
                  <a:pt x="527" y="702"/>
                  <a:pt x="509" y="735"/>
                  <a:pt x="494" y="771"/>
                </a:cubicBezTo>
                <a:cubicBezTo>
                  <a:pt x="473" y="803"/>
                  <a:pt x="452" y="836"/>
                  <a:pt x="432" y="869"/>
                </a:cubicBezTo>
                <a:cubicBezTo>
                  <a:pt x="409" y="905"/>
                  <a:pt x="385" y="942"/>
                  <a:pt x="361" y="979"/>
                </a:cubicBezTo>
                <a:cubicBezTo>
                  <a:pt x="395" y="888"/>
                  <a:pt x="440" y="801"/>
                  <a:pt x="496" y="717"/>
                </a:cubicBezTo>
                <a:cubicBezTo>
                  <a:pt x="510" y="695"/>
                  <a:pt x="526" y="674"/>
                  <a:pt x="541" y="652"/>
                </a:cubicBezTo>
                <a:cubicBezTo>
                  <a:pt x="557" y="631"/>
                  <a:pt x="573" y="609"/>
                  <a:pt x="590" y="586"/>
                </a:cubicBezTo>
                <a:close/>
                <a:moveTo>
                  <a:pt x="665" y="689"/>
                </a:moveTo>
                <a:cubicBezTo>
                  <a:pt x="675" y="674"/>
                  <a:pt x="684" y="659"/>
                  <a:pt x="694" y="645"/>
                </a:cubicBezTo>
                <a:cubicBezTo>
                  <a:pt x="667" y="690"/>
                  <a:pt x="642" y="734"/>
                  <a:pt x="620" y="775"/>
                </a:cubicBezTo>
                <a:cubicBezTo>
                  <a:pt x="615" y="779"/>
                  <a:pt x="611" y="783"/>
                  <a:pt x="606" y="787"/>
                </a:cubicBezTo>
                <a:cubicBezTo>
                  <a:pt x="625" y="755"/>
                  <a:pt x="645" y="722"/>
                  <a:pt x="665" y="689"/>
                </a:cubicBezTo>
                <a:close/>
                <a:moveTo>
                  <a:pt x="636" y="1095"/>
                </a:moveTo>
                <a:cubicBezTo>
                  <a:pt x="635" y="1096"/>
                  <a:pt x="634" y="1097"/>
                  <a:pt x="633" y="1098"/>
                </a:cubicBezTo>
                <a:cubicBezTo>
                  <a:pt x="633" y="1098"/>
                  <a:pt x="633" y="1097"/>
                  <a:pt x="633" y="1097"/>
                </a:cubicBezTo>
                <a:cubicBezTo>
                  <a:pt x="634" y="1096"/>
                  <a:pt x="635" y="1095"/>
                  <a:pt x="636" y="1095"/>
                </a:cubicBezTo>
                <a:close/>
                <a:moveTo>
                  <a:pt x="1275" y="453"/>
                </a:moveTo>
                <a:cubicBezTo>
                  <a:pt x="1244" y="495"/>
                  <a:pt x="1217" y="535"/>
                  <a:pt x="1196" y="569"/>
                </a:cubicBezTo>
                <a:cubicBezTo>
                  <a:pt x="1154" y="636"/>
                  <a:pt x="1115" y="711"/>
                  <a:pt x="1074" y="800"/>
                </a:cubicBezTo>
                <a:cubicBezTo>
                  <a:pt x="1066" y="811"/>
                  <a:pt x="1059" y="823"/>
                  <a:pt x="1051" y="834"/>
                </a:cubicBezTo>
                <a:cubicBezTo>
                  <a:pt x="1004" y="903"/>
                  <a:pt x="956" y="975"/>
                  <a:pt x="905" y="1042"/>
                </a:cubicBezTo>
                <a:cubicBezTo>
                  <a:pt x="891" y="1061"/>
                  <a:pt x="891" y="1061"/>
                  <a:pt x="891" y="1061"/>
                </a:cubicBezTo>
                <a:cubicBezTo>
                  <a:pt x="889" y="1064"/>
                  <a:pt x="886" y="1068"/>
                  <a:pt x="882" y="1073"/>
                </a:cubicBezTo>
                <a:cubicBezTo>
                  <a:pt x="893" y="1042"/>
                  <a:pt x="906" y="1011"/>
                  <a:pt x="916" y="988"/>
                </a:cubicBezTo>
                <a:cubicBezTo>
                  <a:pt x="926" y="964"/>
                  <a:pt x="926" y="964"/>
                  <a:pt x="926" y="964"/>
                </a:cubicBezTo>
                <a:cubicBezTo>
                  <a:pt x="974" y="842"/>
                  <a:pt x="1042" y="721"/>
                  <a:pt x="1129" y="605"/>
                </a:cubicBezTo>
                <a:cubicBezTo>
                  <a:pt x="1145" y="584"/>
                  <a:pt x="1162" y="563"/>
                  <a:pt x="1179" y="542"/>
                </a:cubicBezTo>
                <a:cubicBezTo>
                  <a:pt x="1210" y="511"/>
                  <a:pt x="1242" y="482"/>
                  <a:pt x="1275" y="453"/>
                </a:cubicBezTo>
                <a:close/>
                <a:moveTo>
                  <a:pt x="1253" y="701"/>
                </a:moveTo>
                <a:cubicBezTo>
                  <a:pt x="1290" y="652"/>
                  <a:pt x="1332" y="597"/>
                  <a:pt x="1378" y="541"/>
                </a:cubicBezTo>
                <a:cubicBezTo>
                  <a:pt x="1360" y="567"/>
                  <a:pt x="1341" y="594"/>
                  <a:pt x="1322" y="623"/>
                </a:cubicBezTo>
                <a:cubicBezTo>
                  <a:pt x="1282" y="683"/>
                  <a:pt x="1244" y="745"/>
                  <a:pt x="1207" y="805"/>
                </a:cubicBezTo>
                <a:cubicBezTo>
                  <a:pt x="1198" y="820"/>
                  <a:pt x="1188" y="836"/>
                  <a:pt x="1179" y="851"/>
                </a:cubicBezTo>
                <a:cubicBezTo>
                  <a:pt x="1190" y="819"/>
                  <a:pt x="1202" y="787"/>
                  <a:pt x="1214" y="755"/>
                </a:cubicBezTo>
                <a:cubicBezTo>
                  <a:pt x="1227" y="737"/>
                  <a:pt x="1240" y="719"/>
                  <a:pt x="1253" y="701"/>
                </a:cubicBezTo>
                <a:close/>
                <a:moveTo>
                  <a:pt x="1852" y="240"/>
                </a:moveTo>
                <a:cubicBezTo>
                  <a:pt x="1872" y="226"/>
                  <a:pt x="1872" y="226"/>
                  <a:pt x="1872" y="226"/>
                </a:cubicBezTo>
                <a:cubicBezTo>
                  <a:pt x="1874" y="224"/>
                  <a:pt x="1877" y="222"/>
                  <a:pt x="1880" y="220"/>
                </a:cubicBezTo>
                <a:cubicBezTo>
                  <a:pt x="1866" y="236"/>
                  <a:pt x="1852" y="251"/>
                  <a:pt x="1839" y="264"/>
                </a:cubicBezTo>
                <a:cubicBezTo>
                  <a:pt x="1825" y="279"/>
                  <a:pt x="1813" y="292"/>
                  <a:pt x="1805" y="302"/>
                </a:cubicBezTo>
                <a:cubicBezTo>
                  <a:pt x="1788" y="323"/>
                  <a:pt x="1771" y="345"/>
                  <a:pt x="1753" y="367"/>
                </a:cubicBezTo>
                <a:cubicBezTo>
                  <a:pt x="1683" y="431"/>
                  <a:pt x="1622" y="502"/>
                  <a:pt x="1572" y="578"/>
                </a:cubicBezTo>
                <a:cubicBezTo>
                  <a:pt x="1555" y="603"/>
                  <a:pt x="1539" y="629"/>
                  <a:pt x="1525" y="656"/>
                </a:cubicBezTo>
                <a:cubicBezTo>
                  <a:pt x="1506" y="680"/>
                  <a:pt x="1487" y="704"/>
                  <a:pt x="1469" y="729"/>
                </a:cubicBezTo>
                <a:cubicBezTo>
                  <a:pt x="1449" y="756"/>
                  <a:pt x="1429" y="783"/>
                  <a:pt x="1410" y="811"/>
                </a:cubicBezTo>
                <a:cubicBezTo>
                  <a:pt x="1419" y="788"/>
                  <a:pt x="1428" y="766"/>
                  <a:pt x="1438" y="743"/>
                </a:cubicBezTo>
                <a:cubicBezTo>
                  <a:pt x="1444" y="735"/>
                  <a:pt x="1450" y="727"/>
                  <a:pt x="1455" y="719"/>
                </a:cubicBezTo>
                <a:cubicBezTo>
                  <a:pt x="1549" y="587"/>
                  <a:pt x="1647" y="462"/>
                  <a:pt x="1749" y="349"/>
                </a:cubicBezTo>
                <a:cubicBezTo>
                  <a:pt x="1749" y="349"/>
                  <a:pt x="1797" y="294"/>
                  <a:pt x="1797" y="294"/>
                </a:cubicBezTo>
                <a:cubicBezTo>
                  <a:pt x="1807" y="281"/>
                  <a:pt x="1818" y="269"/>
                  <a:pt x="1829" y="257"/>
                </a:cubicBezTo>
                <a:cubicBezTo>
                  <a:pt x="1837" y="251"/>
                  <a:pt x="1844" y="245"/>
                  <a:pt x="1852" y="240"/>
                </a:cubicBezTo>
                <a:close/>
                <a:moveTo>
                  <a:pt x="1894" y="365"/>
                </a:moveTo>
                <a:cubicBezTo>
                  <a:pt x="1808" y="450"/>
                  <a:pt x="1732" y="541"/>
                  <a:pt x="1666" y="637"/>
                </a:cubicBezTo>
                <a:cubicBezTo>
                  <a:pt x="1654" y="654"/>
                  <a:pt x="1643" y="672"/>
                  <a:pt x="1632" y="689"/>
                </a:cubicBezTo>
                <a:cubicBezTo>
                  <a:pt x="1613" y="709"/>
                  <a:pt x="1595" y="729"/>
                  <a:pt x="1577" y="748"/>
                </a:cubicBezTo>
                <a:cubicBezTo>
                  <a:pt x="1584" y="734"/>
                  <a:pt x="1592" y="720"/>
                  <a:pt x="1600" y="706"/>
                </a:cubicBezTo>
                <a:cubicBezTo>
                  <a:pt x="1674" y="609"/>
                  <a:pt x="1749" y="515"/>
                  <a:pt x="1818" y="429"/>
                </a:cubicBezTo>
                <a:cubicBezTo>
                  <a:pt x="1842" y="407"/>
                  <a:pt x="1868" y="386"/>
                  <a:pt x="1894" y="365"/>
                </a:cubicBezTo>
                <a:close/>
                <a:moveTo>
                  <a:pt x="2264" y="375"/>
                </a:moveTo>
                <a:cubicBezTo>
                  <a:pt x="2282" y="361"/>
                  <a:pt x="2301" y="348"/>
                  <a:pt x="2321" y="335"/>
                </a:cubicBezTo>
                <a:cubicBezTo>
                  <a:pt x="2335" y="325"/>
                  <a:pt x="2350" y="315"/>
                  <a:pt x="2364" y="305"/>
                </a:cubicBezTo>
                <a:cubicBezTo>
                  <a:pt x="2357" y="312"/>
                  <a:pt x="2349" y="320"/>
                  <a:pt x="2342" y="327"/>
                </a:cubicBezTo>
                <a:cubicBezTo>
                  <a:pt x="2336" y="331"/>
                  <a:pt x="2329" y="335"/>
                  <a:pt x="2323" y="340"/>
                </a:cubicBezTo>
                <a:cubicBezTo>
                  <a:pt x="2134" y="479"/>
                  <a:pt x="1989" y="622"/>
                  <a:pt x="1879" y="775"/>
                </a:cubicBezTo>
                <a:cubicBezTo>
                  <a:pt x="1873" y="785"/>
                  <a:pt x="1866" y="795"/>
                  <a:pt x="1859" y="805"/>
                </a:cubicBezTo>
                <a:cubicBezTo>
                  <a:pt x="1837" y="827"/>
                  <a:pt x="1816" y="850"/>
                  <a:pt x="1794" y="873"/>
                </a:cubicBezTo>
                <a:cubicBezTo>
                  <a:pt x="1822" y="832"/>
                  <a:pt x="1852" y="791"/>
                  <a:pt x="1883" y="751"/>
                </a:cubicBezTo>
                <a:cubicBezTo>
                  <a:pt x="1979" y="634"/>
                  <a:pt x="2107" y="491"/>
                  <a:pt x="2264" y="375"/>
                </a:cubicBezTo>
                <a:close/>
                <a:moveTo>
                  <a:pt x="1932" y="859"/>
                </a:moveTo>
                <a:cubicBezTo>
                  <a:pt x="2029" y="762"/>
                  <a:pt x="2029" y="762"/>
                  <a:pt x="2029" y="762"/>
                </a:cubicBezTo>
                <a:cubicBezTo>
                  <a:pt x="2033" y="757"/>
                  <a:pt x="2038" y="752"/>
                  <a:pt x="2043" y="748"/>
                </a:cubicBezTo>
                <a:cubicBezTo>
                  <a:pt x="2009" y="799"/>
                  <a:pt x="1977" y="852"/>
                  <a:pt x="1946" y="903"/>
                </a:cubicBezTo>
                <a:cubicBezTo>
                  <a:pt x="1923" y="943"/>
                  <a:pt x="1923" y="943"/>
                  <a:pt x="1923" y="943"/>
                </a:cubicBezTo>
                <a:cubicBezTo>
                  <a:pt x="1914" y="958"/>
                  <a:pt x="1903" y="973"/>
                  <a:pt x="1893" y="989"/>
                </a:cubicBezTo>
                <a:cubicBezTo>
                  <a:pt x="1871" y="1013"/>
                  <a:pt x="1849" y="1037"/>
                  <a:pt x="1829" y="1060"/>
                </a:cubicBezTo>
                <a:cubicBezTo>
                  <a:pt x="1856" y="989"/>
                  <a:pt x="1889" y="923"/>
                  <a:pt x="1929" y="862"/>
                </a:cubicBezTo>
                <a:cubicBezTo>
                  <a:pt x="1930" y="861"/>
                  <a:pt x="1931" y="860"/>
                  <a:pt x="1932" y="859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/>
          <a:lstStyle/>
          <a:p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579713" y="3869972"/>
            <a:ext cx="26468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zh-CN" sz="3600" dirty="0">
                <a:solidFill>
                  <a:schemeClr val="tx2">
                    <a:lumMod val="75000"/>
                  </a:schemeClr>
                </a:solidFill>
                <a:latin typeface="Arial"/>
                <a:ea typeface="微软雅黑"/>
                <a:cs typeface="DFPShaoNvW5-GB" charset="-122"/>
                <a:sym typeface="Arial"/>
              </a:rPr>
              <a:t>Background</a:t>
            </a:r>
            <a:endParaRPr kumimoji="1" lang="zh-CN" altLang="en-US" sz="3600" dirty="0">
              <a:solidFill>
                <a:schemeClr val="tx2">
                  <a:lumMod val="75000"/>
                </a:schemeClr>
              </a:solidFill>
              <a:latin typeface="Arial"/>
              <a:ea typeface="微软雅黑"/>
              <a:cs typeface="DFPShaoNvW5-GB" charset="-122"/>
              <a:sym typeface="Arial"/>
            </a:endParaRPr>
          </a:p>
        </p:txBody>
      </p:sp>
      <p:grpSp>
        <p:nvGrpSpPr>
          <p:cNvPr id="31" name="Group 70"/>
          <p:cNvGrpSpPr/>
          <p:nvPr/>
        </p:nvGrpSpPr>
        <p:grpSpPr>
          <a:xfrm>
            <a:off x="2769610" y="795534"/>
            <a:ext cx="6600172" cy="5135635"/>
            <a:chOff x="-1" y="0"/>
            <a:chExt cx="2335461" cy="1802808"/>
          </a:xfrm>
        </p:grpSpPr>
        <p:sp>
          <p:nvSpPr>
            <p:cNvPr id="32" name="chenying0907 66"/>
            <p:cNvSpPr/>
            <p:nvPr/>
          </p:nvSpPr>
          <p:spPr>
            <a:xfrm>
              <a:off x="88900" y="177800"/>
              <a:ext cx="2125877" cy="14255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9" h="21550" extrusionOk="0">
                  <a:moveTo>
                    <a:pt x="21281" y="131"/>
                  </a:moveTo>
                  <a:cubicBezTo>
                    <a:pt x="20628" y="31"/>
                    <a:pt x="2649" y="215"/>
                    <a:pt x="166" y="0"/>
                  </a:cubicBezTo>
                  <a:cubicBezTo>
                    <a:pt x="70" y="3334"/>
                    <a:pt x="43" y="6398"/>
                    <a:pt x="99" y="9794"/>
                  </a:cubicBezTo>
                  <a:cubicBezTo>
                    <a:pt x="201" y="15985"/>
                    <a:pt x="-129" y="17592"/>
                    <a:pt x="60" y="21542"/>
                  </a:cubicBezTo>
                  <a:cubicBezTo>
                    <a:pt x="1560" y="21600"/>
                    <a:pt x="19091" y="21287"/>
                    <a:pt x="21090" y="21542"/>
                  </a:cubicBezTo>
                  <a:cubicBezTo>
                    <a:pt x="21175" y="18119"/>
                    <a:pt x="21202" y="17551"/>
                    <a:pt x="21175" y="14349"/>
                  </a:cubicBezTo>
                  <a:cubicBezTo>
                    <a:pt x="21134" y="9458"/>
                    <a:pt x="21471" y="5014"/>
                    <a:pt x="21281" y="131"/>
                  </a:cubicBezTo>
                  <a:close/>
                </a:path>
              </a:pathLst>
            </a:custGeom>
            <a:noFill/>
            <a:ln w="38100" cap="flat">
              <a:solidFill>
                <a:schemeClr val="tx1">
                  <a:lumMod val="75000"/>
                  <a:lumOff val="25000"/>
                </a:schemeClr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33" name="chenying0907 67"/>
            <p:cNvSpPr/>
            <p:nvPr/>
          </p:nvSpPr>
          <p:spPr>
            <a:xfrm>
              <a:off x="-1" y="0"/>
              <a:ext cx="2335461" cy="1844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11" h="19061" extrusionOk="0">
                  <a:moveTo>
                    <a:pt x="902" y="18172"/>
                  </a:moveTo>
                  <a:cubicBezTo>
                    <a:pt x="357" y="17727"/>
                    <a:pt x="-200" y="12317"/>
                    <a:pt x="71" y="5707"/>
                  </a:cubicBezTo>
                  <a:cubicBezTo>
                    <a:pt x="379" y="-1823"/>
                    <a:pt x="1461" y="270"/>
                    <a:pt x="2010" y="259"/>
                  </a:cubicBezTo>
                  <a:cubicBezTo>
                    <a:pt x="7486" y="145"/>
                    <a:pt x="12959" y="733"/>
                    <a:pt x="18433" y="1907"/>
                  </a:cubicBezTo>
                  <a:cubicBezTo>
                    <a:pt x="19405" y="2115"/>
                    <a:pt x="21400" y="-2382"/>
                    <a:pt x="21308" y="14217"/>
                  </a:cubicBezTo>
                  <a:cubicBezTo>
                    <a:pt x="21311" y="19032"/>
                    <a:pt x="20486" y="19218"/>
                    <a:pt x="19999" y="19008"/>
                  </a:cubicBezTo>
                </a:path>
              </a:pathLst>
            </a:custGeom>
            <a:noFill/>
            <a:ln w="38100" cap="flat">
              <a:solidFill>
                <a:schemeClr val="tx1">
                  <a:lumMod val="75000"/>
                  <a:lumOff val="25000"/>
                </a:schemeClr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34" name="chenying0907 68"/>
            <p:cNvSpPr/>
            <p:nvPr/>
          </p:nvSpPr>
          <p:spPr>
            <a:xfrm>
              <a:off x="1130300" y="1600199"/>
              <a:ext cx="20498" cy="2026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358" h="19845" extrusionOk="0">
                  <a:moveTo>
                    <a:pt x="0" y="0"/>
                  </a:moveTo>
                  <a:cubicBezTo>
                    <a:pt x="21600" y="4703"/>
                    <a:pt x="13319" y="10461"/>
                    <a:pt x="16331" y="15310"/>
                  </a:cubicBezTo>
                  <a:cubicBezTo>
                    <a:pt x="16793" y="16055"/>
                    <a:pt x="11256" y="21600"/>
                    <a:pt x="11542" y="19282"/>
                  </a:cubicBezTo>
                </a:path>
              </a:pathLst>
            </a:custGeom>
            <a:noFill/>
            <a:ln w="38100" cap="flat">
              <a:solidFill>
                <a:schemeClr val="tx1">
                  <a:lumMod val="75000"/>
                  <a:lumOff val="25000"/>
                </a:schemeClr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latin typeface="Arial"/>
                <a:ea typeface="微软雅黑"/>
                <a:sym typeface="Arial"/>
              </a:endParaRPr>
            </a:p>
          </p:txBody>
        </p:sp>
      </p:grpSp>
      <p:grpSp>
        <p:nvGrpSpPr>
          <p:cNvPr id="2" name="组 1"/>
          <p:cNvGrpSpPr/>
          <p:nvPr/>
        </p:nvGrpSpPr>
        <p:grpSpPr>
          <a:xfrm>
            <a:off x="5084257" y="1965052"/>
            <a:ext cx="1623568" cy="1509690"/>
            <a:chOff x="4431238" y="1508012"/>
            <a:chExt cx="2360904" cy="2195308"/>
          </a:xfrm>
        </p:grpSpPr>
        <p:sp>
          <p:nvSpPr>
            <p:cNvPr id="37" name="chenying0907 201"/>
            <p:cNvSpPr/>
            <p:nvPr/>
          </p:nvSpPr>
          <p:spPr>
            <a:xfrm>
              <a:off x="4431238" y="1508012"/>
              <a:ext cx="2360904" cy="21953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010" y="4955"/>
                  </a:moveTo>
                  <a:cubicBezTo>
                    <a:pt x="18465" y="9425"/>
                    <a:pt x="18297" y="14113"/>
                    <a:pt x="21600" y="18296"/>
                  </a:cubicBezTo>
                  <a:cubicBezTo>
                    <a:pt x="14274" y="17484"/>
                    <a:pt x="12639" y="14333"/>
                    <a:pt x="6691" y="21600"/>
                  </a:cubicBezTo>
                  <a:cubicBezTo>
                    <a:pt x="10802" y="16578"/>
                    <a:pt x="3281" y="10613"/>
                    <a:pt x="0" y="8990"/>
                  </a:cubicBezTo>
                  <a:cubicBezTo>
                    <a:pt x="4976" y="11451"/>
                    <a:pt x="9737" y="4157"/>
                    <a:pt x="10108" y="0"/>
                  </a:cubicBezTo>
                  <a:cubicBezTo>
                    <a:pt x="12265" y="4785"/>
                    <a:pt x="16387" y="6388"/>
                    <a:pt x="21010" y="4955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38100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5434292" y="1860569"/>
              <a:ext cx="858274" cy="13426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kumimoji="1" lang="en-US" altLang="zh-CN" sz="5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/>
                  <a:ea typeface="微软雅黑"/>
                  <a:cs typeface="DFPShaoNvW5-GB" charset="-122"/>
                  <a:sym typeface="Arial"/>
                </a:rPr>
                <a:t>1</a:t>
              </a:r>
              <a:endParaRPr kumimoji="1" lang="zh-CN" altLang="en-US" sz="5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微软雅黑"/>
                <a:cs typeface="DFPShaoNvW5-GB" charset="-122"/>
                <a:sym typeface="Arial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4425826" y="4118752"/>
            <a:ext cx="3876891" cy="646273"/>
            <a:chOff x="7637775" y="5530041"/>
            <a:chExt cx="4000129" cy="646029"/>
          </a:xfrm>
        </p:grpSpPr>
        <p:sp>
          <p:nvSpPr>
            <p:cNvPr id="22" name="任意多边形 21"/>
            <p:cNvSpPr/>
            <p:nvPr/>
          </p:nvSpPr>
          <p:spPr>
            <a:xfrm>
              <a:off x="7637775" y="6096678"/>
              <a:ext cx="2494104" cy="79392"/>
            </a:xfrm>
            <a:custGeom>
              <a:avLst/>
              <a:gdLst>
                <a:gd name="connsiteX0" fmla="*/ 2569580 w 2569580"/>
                <a:gd name="connsiteY0" fmla="*/ 13982 h 95004"/>
                <a:gd name="connsiteX1" fmla="*/ 2187616 w 2569580"/>
                <a:gd name="connsiteY1" fmla="*/ 13982 h 95004"/>
                <a:gd name="connsiteX2" fmla="*/ 2118167 w 2569580"/>
                <a:gd name="connsiteY2" fmla="*/ 37131 h 95004"/>
                <a:gd name="connsiteX3" fmla="*/ 1481560 w 2569580"/>
                <a:gd name="connsiteY3" fmla="*/ 60280 h 95004"/>
                <a:gd name="connsiteX4" fmla="*/ 1388962 w 2569580"/>
                <a:gd name="connsiteY4" fmla="*/ 71855 h 95004"/>
                <a:gd name="connsiteX5" fmla="*/ 1307940 w 2569580"/>
                <a:gd name="connsiteY5" fmla="*/ 83430 h 95004"/>
                <a:gd name="connsiteX6" fmla="*/ 844952 w 2569580"/>
                <a:gd name="connsiteY6" fmla="*/ 71855 h 95004"/>
                <a:gd name="connsiteX7" fmla="*/ 775504 w 2569580"/>
                <a:gd name="connsiteY7" fmla="*/ 48706 h 95004"/>
                <a:gd name="connsiteX8" fmla="*/ 740780 w 2569580"/>
                <a:gd name="connsiteY8" fmla="*/ 37131 h 95004"/>
                <a:gd name="connsiteX9" fmla="*/ 254643 w 2569580"/>
                <a:gd name="connsiteY9" fmla="*/ 48706 h 95004"/>
                <a:gd name="connsiteX10" fmla="*/ 219919 w 2569580"/>
                <a:gd name="connsiteY10" fmla="*/ 60280 h 95004"/>
                <a:gd name="connsiteX11" fmla="*/ 196770 w 2569580"/>
                <a:gd name="connsiteY11" fmla="*/ 95004 h 95004"/>
                <a:gd name="connsiteX12" fmla="*/ 0 w 2569580"/>
                <a:gd name="connsiteY12" fmla="*/ 83430 h 95004"/>
                <a:gd name="connsiteX0" fmla="*/ 2541747 w 2541747"/>
                <a:gd name="connsiteY0" fmla="*/ 13982 h 95004"/>
                <a:gd name="connsiteX1" fmla="*/ 2159783 w 2541747"/>
                <a:gd name="connsiteY1" fmla="*/ 13982 h 95004"/>
                <a:gd name="connsiteX2" fmla="*/ 2090334 w 2541747"/>
                <a:gd name="connsiteY2" fmla="*/ 37131 h 95004"/>
                <a:gd name="connsiteX3" fmla="*/ 1453727 w 2541747"/>
                <a:gd name="connsiteY3" fmla="*/ 60280 h 95004"/>
                <a:gd name="connsiteX4" fmla="*/ 1361129 w 2541747"/>
                <a:gd name="connsiteY4" fmla="*/ 71855 h 95004"/>
                <a:gd name="connsiteX5" fmla="*/ 1280107 w 2541747"/>
                <a:gd name="connsiteY5" fmla="*/ 83430 h 95004"/>
                <a:gd name="connsiteX6" fmla="*/ 817119 w 2541747"/>
                <a:gd name="connsiteY6" fmla="*/ 71855 h 95004"/>
                <a:gd name="connsiteX7" fmla="*/ 747671 w 2541747"/>
                <a:gd name="connsiteY7" fmla="*/ 48706 h 95004"/>
                <a:gd name="connsiteX8" fmla="*/ 712947 w 2541747"/>
                <a:gd name="connsiteY8" fmla="*/ 37131 h 95004"/>
                <a:gd name="connsiteX9" fmla="*/ 226810 w 2541747"/>
                <a:gd name="connsiteY9" fmla="*/ 48706 h 95004"/>
                <a:gd name="connsiteX10" fmla="*/ 192086 w 2541747"/>
                <a:gd name="connsiteY10" fmla="*/ 60280 h 95004"/>
                <a:gd name="connsiteX11" fmla="*/ 168937 w 2541747"/>
                <a:gd name="connsiteY11" fmla="*/ 95004 h 95004"/>
                <a:gd name="connsiteX12" fmla="*/ 0 w 2541747"/>
                <a:gd name="connsiteY12" fmla="*/ 24815 h 95004"/>
                <a:gd name="connsiteX0" fmla="*/ 2541747 w 2541747"/>
                <a:gd name="connsiteY0" fmla="*/ 13982 h 95004"/>
                <a:gd name="connsiteX1" fmla="*/ 2159783 w 2541747"/>
                <a:gd name="connsiteY1" fmla="*/ 13982 h 95004"/>
                <a:gd name="connsiteX2" fmla="*/ 2090334 w 2541747"/>
                <a:gd name="connsiteY2" fmla="*/ 37131 h 95004"/>
                <a:gd name="connsiteX3" fmla="*/ 1453727 w 2541747"/>
                <a:gd name="connsiteY3" fmla="*/ 60280 h 95004"/>
                <a:gd name="connsiteX4" fmla="*/ 1361129 w 2541747"/>
                <a:gd name="connsiteY4" fmla="*/ 71855 h 95004"/>
                <a:gd name="connsiteX5" fmla="*/ 1280107 w 2541747"/>
                <a:gd name="connsiteY5" fmla="*/ 83430 h 95004"/>
                <a:gd name="connsiteX6" fmla="*/ 817119 w 2541747"/>
                <a:gd name="connsiteY6" fmla="*/ 71855 h 95004"/>
                <a:gd name="connsiteX7" fmla="*/ 747671 w 2541747"/>
                <a:gd name="connsiteY7" fmla="*/ 48706 h 95004"/>
                <a:gd name="connsiteX8" fmla="*/ 712947 w 2541747"/>
                <a:gd name="connsiteY8" fmla="*/ 37131 h 95004"/>
                <a:gd name="connsiteX9" fmla="*/ 226810 w 2541747"/>
                <a:gd name="connsiteY9" fmla="*/ 48706 h 95004"/>
                <a:gd name="connsiteX10" fmla="*/ 192086 w 2541747"/>
                <a:gd name="connsiteY10" fmla="*/ 60280 h 95004"/>
                <a:gd name="connsiteX11" fmla="*/ 168937 w 2541747"/>
                <a:gd name="connsiteY11" fmla="*/ 95004 h 95004"/>
                <a:gd name="connsiteX12" fmla="*/ 0 w 2541747"/>
                <a:gd name="connsiteY12" fmla="*/ 24815 h 95004"/>
                <a:gd name="connsiteX0" fmla="*/ 2537771 w 2537771"/>
                <a:gd name="connsiteY0" fmla="*/ 13982 h 95004"/>
                <a:gd name="connsiteX1" fmla="*/ 2155807 w 2537771"/>
                <a:gd name="connsiteY1" fmla="*/ 13982 h 95004"/>
                <a:gd name="connsiteX2" fmla="*/ 2086358 w 2537771"/>
                <a:gd name="connsiteY2" fmla="*/ 37131 h 95004"/>
                <a:gd name="connsiteX3" fmla="*/ 1449751 w 2537771"/>
                <a:gd name="connsiteY3" fmla="*/ 60280 h 95004"/>
                <a:gd name="connsiteX4" fmla="*/ 1357153 w 2537771"/>
                <a:gd name="connsiteY4" fmla="*/ 71855 h 95004"/>
                <a:gd name="connsiteX5" fmla="*/ 1276131 w 2537771"/>
                <a:gd name="connsiteY5" fmla="*/ 83430 h 95004"/>
                <a:gd name="connsiteX6" fmla="*/ 813143 w 2537771"/>
                <a:gd name="connsiteY6" fmla="*/ 71855 h 95004"/>
                <a:gd name="connsiteX7" fmla="*/ 743695 w 2537771"/>
                <a:gd name="connsiteY7" fmla="*/ 48706 h 95004"/>
                <a:gd name="connsiteX8" fmla="*/ 708971 w 2537771"/>
                <a:gd name="connsiteY8" fmla="*/ 37131 h 95004"/>
                <a:gd name="connsiteX9" fmla="*/ 222834 w 2537771"/>
                <a:gd name="connsiteY9" fmla="*/ 48706 h 95004"/>
                <a:gd name="connsiteX10" fmla="*/ 188110 w 2537771"/>
                <a:gd name="connsiteY10" fmla="*/ 60280 h 95004"/>
                <a:gd name="connsiteX11" fmla="*/ 164961 w 2537771"/>
                <a:gd name="connsiteY11" fmla="*/ 95004 h 95004"/>
                <a:gd name="connsiteX12" fmla="*/ 0 w 2537771"/>
                <a:gd name="connsiteY12" fmla="*/ 1369 h 95004"/>
                <a:gd name="connsiteX0" fmla="*/ 2537771 w 2537771"/>
                <a:gd name="connsiteY0" fmla="*/ 13982 h 83430"/>
                <a:gd name="connsiteX1" fmla="*/ 2155807 w 2537771"/>
                <a:gd name="connsiteY1" fmla="*/ 13982 h 83430"/>
                <a:gd name="connsiteX2" fmla="*/ 2086358 w 2537771"/>
                <a:gd name="connsiteY2" fmla="*/ 37131 h 83430"/>
                <a:gd name="connsiteX3" fmla="*/ 1449751 w 2537771"/>
                <a:gd name="connsiteY3" fmla="*/ 60280 h 83430"/>
                <a:gd name="connsiteX4" fmla="*/ 1357153 w 2537771"/>
                <a:gd name="connsiteY4" fmla="*/ 71855 h 83430"/>
                <a:gd name="connsiteX5" fmla="*/ 1276131 w 2537771"/>
                <a:gd name="connsiteY5" fmla="*/ 83430 h 83430"/>
                <a:gd name="connsiteX6" fmla="*/ 813143 w 2537771"/>
                <a:gd name="connsiteY6" fmla="*/ 71855 h 83430"/>
                <a:gd name="connsiteX7" fmla="*/ 743695 w 2537771"/>
                <a:gd name="connsiteY7" fmla="*/ 48706 h 83430"/>
                <a:gd name="connsiteX8" fmla="*/ 708971 w 2537771"/>
                <a:gd name="connsiteY8" fmla="*/ 37131 h 83430"/>
                <a:gd name="connsiteX9" fmla="*/ 222834 w 2537771"/>
                <a:gd name="connsiteY9" fmla="*/ 48706 h 83430"/>
                <a:gd name="connsiteX10" fmla="*/ 188110 w 2537771"/>
                <a:gd name="connsiteY10" fmla="*/ 60280 h 83430"/>
                <a:gd name="connsiteX11" fmla="*/ 93392 w 2537771"/>
                <a:gd name="connsiteY11" fmla="*/ 83281 h 83430"/>
                <a:gd name="connsiteX12" fmla="*/ 0 w 2537771"/>
                <a:gd name="connsiteY12" fmla="*/ 1369 h 83430"/>
                <a:gd name="connsiteX0" fmla="*/ 2537771 w 2537771"/>
                <a:gd name="connsiteY0" fmla="*/ 13982 h 83430"/>
                <a:gd name="connsiteX1" fmla="*/ 2155807 w 2537771"/>
                <a:gd name="connsiteY1" fmla="*/ 13982 h 83430"/>
                <a:gd name="connsiteX2" fmla="*/ 2086358 w 2537771"/>
                <a:gd name="connsiteY2" fmla="*/ 37131 h 83430"/>
                <a:gd name="connsiteX3" fmla="*/ 1449751 w 2537771"/>
                <a:gd name="connsiteY3" fmla="*/ 60280 h 83430"/>
                <a:gd name="connsiteX4" fmla="*/ 1357153 w 2537771"/>
                <a:gd name="connsiteY4" fmla="*/ 71855 h 83430"/>
                <a:gd name="connsiteX5" fmla="*/ 1276131 w 2537771"/>
                <a:gd name="connsiteY5" fmla="*/ 83430 h 83430"/>
                <a:gd name="connsiteX6" fmla="*/ 813143 w 2537771"/>
                <a:gd name="connsiteY6" fmla="*/ 71855 h 83430"/>
                <a:gd name="connsiteX7" fmla="*/ 743695 w 2537771"/>
                <a:gd name="connsiteY7" fmla="*/ 48706 h 83430"/>
                <a:gd name="connsiteX8" fmla="*/ 708971 w 2537771"/>
                <a:gd name="connsiteY8" fmla="*/ 37131 h 83430"/>
                <a:gd name="connsiteX9" fmla="*/ 254643 w 2537771"/>
                <a:gd name="connsiteY9" fmla="*/ 72152 h 83430"/>
                <a:gd name="connsiteX10" fmla="*/ 188110 w 2537771"/>
                <a:gd name="connsiteY10" fmla="*/ 60280 h 83430"/>
                <a:gd name="connsiteX11" fmla="*/ 93392 w 2537771"/>
                <a:gd name="connsiteY11" fmla="*/ 83281 h 83430"/>
                <a:gd name="connsiteX12" fmla="*/ 0 w 2537771"/>
                <a:gd name="connsiteY12" fmla="*/ 1369 h 83430"/>
                <a:gd name="connsiteX0" fmla="*/ 2537771 w 2537771"/>
                <a:gd name="connsiteY0" fmla="*/ 13982 h 83430"/>
                <a:gd name="connsiteX1" fmla="*/ 2155807 w 2537771"/>
                <a:gd name="connsiteY1" fmla="*/ 13982 h 83430"/>
                <a:gd name="connsiteX2" fmla="*/ 2086358 w 2537771"/>
                <a:gd name="connsiteY2" fmla="*/ 37131 h 83430"/>
                <a:gd name="connsiteX3" fmla="*/ 1449751 w 2537771"/>
                <a:gd name="connsiteY3" fmla="*/ 60280 h 83430"/>
                <a:gd name="connsiteX4" fmla="*/ 1357153 w 2537771"/>
                <a:gd name="connsiteY4" fmla="*/ 71855 h 83430"/>
                <a:gd name="connsiteX5" fmla="*/ 1276131 w 2537771"/>
                <a:gd name="connsiteY5" fmla="*/ 83430 h 83430"/>
                <a:gd name="connsiteX6" fmla="*/ 813143 w 2537771"/>
                <a:gd name="connsiteY6" fmla="*/ 71855 h 83430"/>
                <a:gd name="connsiteX7" fmla="*/ 743695 w 2537771"/>
                <a:gd name="connsiteY7" fmla="*/ 48706 h 83430"/>
                <a:gd name="connsiteX8" fmla="*/ 708971 w 2537771"/>
                <a:gd name="connsiteY8" fmla="*/ 37131 h 83430"/>
                <a:gd name="connsiteX9" fmla="*/ 254643 w 2537771"/>
                <a:gd name="connsiteY9" fmla="*/ 72152 h 83430"/>
                <a:gd name="connsiteX10" fmla="*/ 180158 w 2537771"/>
                <a:gd name="connsiteY10" fmla="*/ 48557 h 83430"/>
                <a:gd name="connsiteX11" fmla="*/ 93392 w 2537771"/>
                <a:gd name="connsiteY11" fmla="*/ 83281 h 83430"/>
                <a:gd name="connsiteX12" fmla="*/ 0 w 2537771"/>
                <a:gd name="connsiteY12" fmla="*/ 1369 h 83430"/>
                <a:gd name="connsiteX0" fmla="*/ 2537771 w 2537771"/>
                <a:gd name="connsiteY0" fmla="*/ 13982 h 83430"/>
                <a:gd name="connsiteX1" fmla="*/ 2155807 w 2537771"/>
                <a:gd name="connsiteY1" fmla="*/ 13982 h 83430"/>
                <a:gd name="connsiteX2" fmla="*/ 2086358 w 2537771"/>
                <a:gd name="connsiteY2" fmla="*/ 37131 h 83430"/>
                <a:gd name="connsiteX3" fmla="*/ 1449751 w 2537771"/>
                <a:gd name="connsiteY3" fmla="*/ 60280 h 83430"/>
                <a:gd name="connsiteX4" fmla="*/ 1357153 w 2537771"/>
                <a:gd name="connsiteY4" fmla="*/ 71855 h 83430"/>
                <a:gd name="connsiteX5" fmla="*/ 1276131 w 2537771"/>
                <a:gd name="connsiteY5" fmla="*/ 83430 h 83430"/>
                <a:gd name="connsiteX6" fmla="*/ 813143 w 2537771"/>
                <a:gd name="connsiteY6" fmla="*/ 71855 h 83430"/>
                <a:gd name="connsiteX7" fmla="*/ 743695 w 2537771"/>
                <a:gd name="connsiteY7" fmla="*/ 48706 h 83430"/>
                <a:gd name="connsiteX8" fmla="*/ 605592 w 2537771"/>
                <a:gd name="connsiteY8" fmla="*/ 60577 h 83430"/>
                <a:gd name="connsiteX9" fmla="*/ 254643 w 2537771"/>
                <a:gd name="connsiteY9" fmla="*/ 72152 h 83430"/>
                <a:gd name="connsiteX10" fmla="*/ 180158 w 2537771"/>
                <a:gd name="connsiteY10" fmla="*/ 48557 h 83430"/>
                <a:gd name="connsiteX11" fmla="*/ 93392 w 2537771"/>
                <a:gd name="connsiteY11" fmla="*/ 83281 h 83430"/>
                <a:gd name="connsiteX12" fmla="*/ 0 w 2537771"/>
                <a:gd name="connsiteY12" fmla="*/ 1369 h 83430"/>
                <a:gd name="connsiteX0" fmla="*/ 2537771 w 2537771"/>
                <a:gd name="connsiteY0" fmla="*/ 13982 h 83430"/>
                <a:gd name="connsiteX1" fmla="*/ 2155807 w 2537771"/>
                <a:gd name="connsiteY1" fmla="*/ 13982 h 83430"/>
                <a:gd name="connsiteX2" fmla="*/ 2086358 w 2537771"/>
                <a:gd name="connsiteY2" fmla="*/ 37131 h 83430"/>
                <a:gd name="connsiteX3" fmla="*/ 1449751 w 2537771"/>
                <a:gd name="connsiteY3" fmla="*/ 60280 h 83430"/>
                <a:gd name="connsiteX4" fmla="*/ 1357153 w 2537771"/>
                <a:gd name="connsiteY4" fmla="*/ 71855 h 83430"/>
                <a:gd name="connsiteX5" fmla="*/ 1276131 w 2537771"/>
                <a:gd name="connsiteY5" fmla="*/ 83430 h 83430"/>
                <a:gd name="connsiteX6" fmla="*/ 813143 w 2537771"/>
                <a:gd name="connsiteY6" fmla="*/ 71855 h 83430"/>
                <a:gd name="connsiteX7" fmla="*/ 747671 w 2537771"/>
                <a:gd name="connsiteY7" fmla="*/ 60429 h 83430"/>
                <a:gd name="connsiteX8" fmla="*/ 605592 w 2537771"/>
                <a:gd name="connsiteY8" fmla="*/ 60577 h 83430"/>
                <a:gd name="connsiteX9" fmla="*/ 254643 w 2537771"/>
                <a:gd name="connsiteY9" fmla="*/ 72152 h 83430"/>
                <a:gd name="connsiteX10" fmla="*/ 180158 w 2537771"/>
                <a:gd name="connsiteY10" fmla="*/ 48557 h 83430"/>
                <a:gd name="connsiteX11" fmla="*/ 93392 w 2537771"/>
                <a:gd name="connsiteY11" fmla="*/ 83281 h 83430"/>
                <a:gd name="connsiteX12" fmla="*/ 0 w 2537771"/>
                <a:gd name="connsiteY12" fmla="*/ 1369 h 83430"/>
                <a:gd name="connsiteX0" fmla="*/ 2537771 w 2537771"/>
                <a:gd name="connsiteY0" fmla="*/ 13982 h 83430"/>
                <a:gd name="connsiteX1" fmla="*/ 2155807 w 2537771"/>
                <a:gd name="connsiteY1" fmla="*/ 13982 h 83430"/>
                <a:gd name="connsiteX2" fmla="*/ 2086358 w 2537771"/>
                <a:gd name="connsiteY2" fmla="*/ 37131 h 83430"/>
                <a:gd name="connsiteX3" fmla="*/ 1449751 w 2537771"/>
                <a:gd name="connsiteY3" fmla="*/ 60280 h 83430"/>
                <a:gd name="connsiteX4" fmla="*/ 1357153 w 2537771"/>
                <a:gd name="connsiteY4" fmla="*/ 71855 h 83430"/>
                <a:gd name="connsiteX5" fmla="*/ 1276131 w 2537771"/>
                <a:gd name="connsiteY5" fmla="*/ 83430 h 83430"/>
                <a:gd name="connsiteX6" fmla="*/ 813143 w 2537771"/>
                <a:gd name="connsiteY6" fmla="*/ 71855 h 83430"/>
                <a:gd name="connsiteX7" fmla="*/ 747671 w 2537771"/>
                <a:gd name="connsiteY7" fmla="*/ 60429 h 83430"/>
                <a:gd name="connsiteX8" fmla="*/ 526070 w 2537771"/>
                <a:gd name="connsiteY8" fmla="*/ 33224 h 83430"/>
                <a:gd name="connsiteX9" fmla="*/ 254643 w 2537771"/>
                <a:gd name="connsiteY9" fmla="*/ 72152 h 83430"/>
                <a:gd name="connsiteX10" fmla="*/ 180158 w 2537771"/>
                <a:gd name="connsiteY10" fmla="*/ 48557 h 83430"/>
                <a:gd name="connsiteX11" fmla="*/ 93392 w 2537771"/>
                <a:gd name="connsiteY11" fmla="*/ 83281 h 83430"/>
                <a:gd name="connsiteX12" fmla="*/ 0 w 2537771"/>
                <a:gd name="connsiteY12" fmla="*/ 1369 h 83430"/>
                <a:gd name="connsiteX0" fmla="*/ 2537771 w 2537771"/>
                <a:gd name="connsiteY0" fmla="*/ 13982 h 83934"/>
                <a:gd name="connsiteX1" fmla="*/ 2155807 w 2537771"/>
                <a:gd name="connsiteY1" fmla="*/ 13982 h 83934"/>
                <a:gd name="connsiteX2" fmla="*/ 2086358 w 2537771"/>
                <a:gd name="connsiteY2" fmla="*/ 37131 h 83934"/>
                <a:gd name="connsiteX3" fmla="*/ 1449751 w 2537771"/>
                <a:gd name="connsiteY3" fmla="*/ 60280 h 83934"/>
                <a:gd name="connsiteX4" fmla="*/ 1357153 w 2537771"/>
                <a:gd name="connsiteY4" fmla="*/ 71855 h 83934"/>
                <a:gd name="connsiteX5" fmla="*/ 1276131 w 2537771"/>
                <a:gd name="connsiteY5" fmla="*/ 83430 h 83934"/>
                <a:gd name="connsiteX6" fmla="*/ 960259 w 2537771"/>
                <a:gd name="connsiteY6" fmla="*/ 79670 h 83934"/>
                <a:gd name="connsiteX7" fmla="*/ 747671 w 2537771"/>
                <a:gd name="connsiteY7" fmla="*/ 60429 h 83934"/>
                <a:gd name="connsiteX8" fmla="*/ 526070 w 2537771"/>
                <a:gd name="connsiteY8" fmla="*/ 33224 h 83934"/>
                <a:gd name="connsiteX9" fmla="*/ 254643 w 2537771"/>
                <a:gd name="connsiteY9" fmla="*/ 72152 h 83934"/>
                <a:gd name="connsiteX10" fmla="*/ 180158 w 2537771"/>
                <a:gd name="connsiteY10" fmla="*/ 48557 h 83934"/>
                <a:gd name="connsiteX11" fmla="*/ 93392 w 2537771"/>
                <a:gd name="connsiteY11" fmla="*/ 83281 h 83934"/>
                <a:gd name="connsiteX12" fmla="*/ 0 w 2537771"/>
                <a:gd name="connsiteY12" fmla="*/ 1369 h 83934"/>
                <a:gd name="connsiteX0" fmla="*/ 2537771 w 2537771"/>
                <a:gd name="connsiteY0" fmla="*/ 13982 h 83934"/>
                <a:gd name="connsiteX1" fmla="*/ 2155807 w 2537771"/>
                <a:gd name="connsiteY1" fmla="*/ 13982 h 83934"/>
                <a:gd name="connsiteX2" fmla="*/ 2086358 w 2537771"/>
                <a:gd name="connsiteY2" fmla="*/ 37131 h 83934"/>
                <a:gd name="connsiteX3" fmla="*/ 1449751 w 2537771"/>
                <a:gd name="connsiteY3" fmla="*/ 60280 h 83934"/>
                <a:gd name="connsiteX4" fmla="*/ 1357153 w 2537771"/>
                <a:gd name="connsiteY4" fmla="*/ 71855 h 83934"/>
                <a:gd name="connsiteX5" fmla="*/ 1276131 w 2537771"/>
                <a:gd name="connsiteY5" fmla="*/ 83430 h 83934"/>
                <a:gd name="connsiteX6" fmla="*/ 960259 w 2537771"/>
                <a:gd name="connsiteY6" fmla="*/ 79670 h 83934"/>
                <a:gd name="connsiteX7" fmla="*/ 747671 w 2537771"/>
                <a:gd name="connsiteY7" fmla="*/ 60429 h 83934"/>
                <a:gd name="connsiteX8" fmla="*/ 526070 w 2537771"/>
                <a:gd name="connsiteY8" fmla="*/ 33224 h 83934"/>
                <a:gd name="connsiteX9" fmla="*/ 254643 w 2537771"/>
                <a:gd name="connsiteY9" fmla="*/ 72152 h 83934"/>
                <a:gd name="connsiteX10" fmla="*/ 180158 w 2537771"/>
                <a:gd name="connsiteY10" fmla="*/ 48557 h 83934"/>
                <a:gd name="connsiteX11" fmla="*/ 93392 w 2537771"/>
                <a:gd name="connsiteY11" fmla="*/ 83281 h 83934"/>
                <a:gd name="connsiteX12" fmla="*/ 0 w 2537771"/>
                <a:gd name="connsiteY12" fmla="*/ 1369 h 83934"/>
                <a:gd name="connsiteX0" fmla="*/ 2537771 w 2537771"/>
                <a:gd name="connsiteY0" fmla="*/ 13982 h 85357"/>
                <a:gd name="connsiteX1" fmla="*/ 2155807 w 2537771"/>
                <a:gd name="connsiteY1" fmla="*/ 13982 h 85357"/>
                <a:gd name="connsiteX2" fmla="*/ 2086358 w 2537771"/>
                <a:gd name="connsiteY2" fmla="*/ 37131 h 85357"/>
                <a:gd name="connsiteX3" fmla="*/ 1449751 w 2537771"/>
                <a:gd name="connsiteY3" fmla="*/ 60280 h 85357"/>
                <a:gd name="connsiteX4" fmla="*/ 1365106 w 2537771"/>
                <a:gd name="connsiteY4" fmla="*/ 52317 h 85357"/>
                <a:gd name="connsiteX5" fmla="*/ 1276131 w 2537771"/>
                <a:gd name="connsiteY5" fmla="*/ 83430 h 85357"/>
                <a:gd name="connsiteX6" fmla="*/ 960259 w 2537771"/>
                <a:gd name="connsiteY6" fmla="*/ 79670 h 85357"/>
                <a:gd name="connsiteX7" fmla="*/ 747671 w 2537771"/>
                <a:gd name="connsiteY7" fmla="*/ 60429 h 85357"/>
                <a:gd name="connsiteX8" fmla="*/ 526070 w 2537771"/>
                <a:gd name="connsiteY8" fmla="*/ 33224 h 85357"/>
                <a:gd name="connsiteX9" fmla="*/ 254643 w 2537771"/>
                <a:gd name="connsiteY9" fmla="*/ 72152 h 85357"/>
                <a:gd name="connsiteX10" fmla="*/ 180158 w 2537771"/>
                <a:gd name="connsiteY10" fmla="*/ 48557 h 85357"/>
                <a:gd name="connsiteX11" fmla="*/ 93392 w 2537771"/>
                <a:gd name="connsiteY11" fmla="*/ 83281 h 85357"/>
                <a:gd name="connsiteX12" fmla="*/ 0 w 2537771"/>
                <a:gd name="connsiteY12" fmla="*/ 1369 h 85357"/>
                <a:gd name="connsiteX0" fmla="*/ 2537771 w 2537771"/>
                <a:gd name="connsiteY0" fmla="*/ 13982 h 85357"/>
                <a:gd name="connsiteX1" fmla="*/ 2155807 w 2537771"/>
                <a:gd name="connsiteY1" fmla="*/ 13982 h 85357"/>
                <a:gd name="connsiteX2" fmla="*/ 2086358 w 2537771"/>
                <a:gd name="connsiteY2" fmla="*/ 37131 h 85357"/>
                <a:gd name="connsiteX3" fmla="*/ 1604819 w 2537771"/>
                <a:gd name="connsiteY3" fmla="*/ 72003 h 85357"/>
                <a:gd name="connsiteX4" fmla="*/ 1365106 w 2537771"/>
                <a:gd name="connsiteY4" fmla="*/ 52317 h 85357"/>
                <a:gd name="connsiteX5" fmla="*/ 1276131 w 2537771"/>
                <a:gd name="connsiteY5" fmla="*/ 83430 h 85357"/>
                <a:gd name="connsiteX6" fmla="*/ 960259 w 2537771"/>
                <a:gd name="connsiteY6" fmla="*/ 79670 h 85357"/>
                <a:gd name="connsiteX7" fmla="*/ 747671 w 2537771"/>
                <a:gd name="connsiteY7" fmla="*/ 60429 h 85357"/>
                <a:gd name="connsiteX8" fmla="*/ 526070 w 2537771"/>
                <a:gd name="connsiteY8" fmla="*/ 33224 h 85357"/>
                <a:gd name="connsiteX9" fmla="*/ 254643 w 2537771"/>
                <a:gd name="connsiteY9" fmla="*/ 72152 h 85357"/>
                <a:gd name="connsiteX10" fmla="*/ 180158 w 2537771"/>
                <a:gd name="connsiteY10" fmla="*/ 48557 h 85357"/>
                <a:gd name="connsiteX11" fmla="*/ 93392 w 2537771"/>
                <a:gd name="connsiteY11" fmla="*/ 83281 h 85357"/>
                <a:gd name="connsiteX12" fmla="*/ 0 w 2537771"/>
                <a:gd name="connsiteY12" fmla="*/ 1369 h 85357"/>
                <a:gd name="connsiteX0" fmla="*/ 2537771 w 2537771"/>
                <a:gd name="connsiteY0" fmla="*/ 13982 h 83281"/>
                <a:gd name="connsiteX1" fmla="*/ 2155807 w 2537771"/>
                <a:gd name="connsiteY1" fmla="*/ 13982 h 83281"/>
                <a:gd name="connsiteX2" fmla="*/ 2086358 w 2537771"/>
                <a:gd name="connsiteY2" fmla="*/ 37131 h 83281"/>
                <a:gd name="connsiteX3" fmla="*/ 1604819 w 2537771"/>
                <a:gd name="connsiteY3" fmla="*/ 72003 h 83281"/>
                <a:gd name="connsiteX4" fmla="*/ 1365106 w 2537771"/>
                <a:gd name="connsiteY4" fmla="*/ 52317 h 83281"/>
                <a:gd name="connsiteX5" fmla="*/ 1188657 w 2537771"/>
                <a:gd name="connsiteY5" fmla="*/ 71707 h 83281"/>
                <a:gd name="connsiteX6" fmla="*/ 960259 w 2537771"/>
                <a:gd name="connsiteY6" fmla="*/ 79670 h 83281"/>
                <a:gd name="connsiteX7" fmla="*/ 747671 w 2537771"/>
                <a:gd name="connsiteY7" fmla="*/ 60429 h 83281"/>
                <a:gd name="connsiteX8" fmla="*/ 526070 w 2537771"/>
                <a:gd name="connsiteY8" fmla="*/ 33224 h 83281"/>
                <a:gd name="connsiteX9" fmla="*/ 254643 w 2537771"/>
                <a:gd name="connsiteY9" fmla="*/ 72152 h 83281"/>
                <a:gd name="connsiteX10" fmla="*/ 180158 w 2537771"/>
                <a:gd name="connsiteY10" fmla="*/ 48557 h 83281"/>
                <a:gd name="connsiteX11" fmla="*/ 93392 w 2537771"/>
                <a:gd name="connsiteY11" fmla="*/ 83281 h 83281"/>
                <a:gd name="connsiteX12" fmla="*/ 0 w 2537771"/>
                <a:gd name="connsiteY12" fmla="*/ 1369 h 83281"/>
                <a:gd name="connsiteX0" fmla="*/ 2537771 w 2537771"/>
                <a:gd name="connsiteY0" fmla="*/ 12613 h 81912"/>
                <a:gd name="connsiteX1" fmla="*/ 2191592 w 2537771"/>
                <a:gd name="connsiteY1" fmla="*/ 39967 h 81912"/>
                <a:gd name="connsiteX2" fmla="*/ 2086358 w 2537771"/>
                <a:gd name="connsiteY2" fmla="*/ 35762 h 81912"/>
                <a:gd name="connsiteX3" fmla="*/ 1604819 w 2537771"/>
                <a:gd name="connsiteY3" fmla="*/ 70634 h 81912"/>
                <a:gd name="connsiteX4" fmla="*/ 1365106 w 2537771"/>
                <a:gd name="connsiteY4" fmla="*/ 50948 h 81912"/>
                <a:gd name="connsiteX5" fmla="*/ 1188657 w 2537771"/>
                <a:gd name="connsiteY5" fmla="*/ 70338 h 81912"/>
                <a:gd name="connsiteX6" fmla="*/ 960259 w 2537771"/>
                <a:gd name="connsiteY6" fmla="*/ 78301 h 81912"/>
                <a:gd name="connsiteX7" fmla="*/ 747671 w 2537771"/>
                <a:gd name="connsiteY7" fmla="*/ 59060 h 81912"/>
                <a:gd name="connsiteX8" fmla="*/ 526070 w 2537771"/>
                <a:gd name="connsiteY8" fmla="*/ 31855 h 81912"/>
                <a:gd name="connsiteX9" fmla="*/ 254643 w 2537771"/>
                <a:gd name="connsiteY9" fmla="*/ 70783 h 81912"/>
                <a:gd name="connsiteX10" fmla="*/ 180158 w 2537771"/>
                <a:gd name="connsiteY10" fmla="*/ 47188 h 81912"/>
                <a:gd name="connsiteX11" fmla="*/ 93392 w 2537771"/>
                <a:gd name="connsiteY11" fmla="*/ 81912 h 81912"/>
                <a:gd name="connsiteX12" fmla="*/ 0 w 2537771"/>
                <a:gd name="connsiteY12" fmla="*/ 0 h 81912"/>
                <a:gd name="connsiteX0" fmla="*/ 2537771 w 2537771"/>
                <a:gd name="connsiteY0" fmla="*/ 12613 h 81912"/>
                <a:gd name="connsiteX1" fmla="*/ 2191592 w 2537771"/>
                <a:gd name="connsiteY1" fmla="*/ 39967 h 81912"/>
                <a:gd name="connsiteX2" fmla="*/ 2054548 w 2537771"/>
                <a:gd name="connsiteY2" fmla="*/ 27946 h 81912"/>
                <a:gd name="connsiteX3" fmla="*/ 1604819 w 2537771"/>
                <a:gd name="connsiteY3" fmla="*/ 70634 h 81912"/>
                <a:gd name="connsiteX4" fmla="*/ 1365106 w 2537771"/>
                <a:gd name="connsiteY4" fmla="*/ 50948 h 81912"/>
                <a:gd name="connsiteX5" fmla="*/ 1188657 w 2537771"/>
                <a:gd name="connsiteY5" fmla="*/ 70338 h 81912"/>
                <a:gd name="connsiteX6" fmla="*/ 960259 w 2537771"/>
                <a:gd name="connsiteY6" fmla="*/ 78301 h 81912"/>
                <a:gd name="connsiteX7" fmla="*/ 747671 w 2537771"/>
                <a:gd name="connsiteY7" fmla="*/ 59060 h 81912"/>
                <a:gd name="connsiteX8" fmla="*/ 526070 w 2537771"/>
                <a:gd name="connsiteY8" fmla="*/ 31855 h 81912"/>
                <a:gd name="connsiteX9" fmla="*/ 254643 w 2537771"/>
                <a:gd name="connsiteY9" fmla="*/ 70783 h 81912"/>
                <a:gd name="connsiteX10" fmla="*/ 180158 w 2537771"/>
                <a:gd name="connsiteY10" fmla="*/ 47188 h 81912"/>
                <a:gd name="connsiteX11" fmla="*/ 93392 w 2537771"/>
                <a:gd name="connsiteY11" fmla="*/ 81912 h 81912"/>
                <a:gd name="connsiteX12" fmla="*/ 0 w 2537771"/>
                <a:gd name="connsiteY12" fmla="*/ 0 h 81912"/>
                <a:gd name="connsiteX0" fmla="*/ 2537771 w 2537771"/>
                <a:gd name="connsiteY0" fmla="*/ 12613 h 79392"/>
                <a:gd name="connsiteX1" fmla="*/ 2191592 w 2537771"/>
                <a:gd name="connsiteY1" fmla="*/ 39967 h 79392"/>
                <a:gd name="connsiteX2" fmla="*/ 2054548 w 2537771"/>
                <a:gd name="connsiteY2" fmla="*/ 27946 h 79392"/>
                <a:gd name="connsiteX3" fmla="*/ 1604819 w 2537771"/>
                <a:gd name="connsiteY3" fmla="*/ 70634 h 79392"/>
                <a:gd name="connsiteX4" fmla="*/ 1365106 w 2537771"/>
                <a:gd name="connsiteY4" fmla="*/ 50948 h 79392"/>
                <a:gd name="connsiteX5" fmla="*/ 1188657 w 2537771"/>
                <a:gd name="connsiteY5" fmla="*/ 70338 h 79392"/>
                <a:gd name="connsiteX6" fmla="*/ 960259 w 2537771"/>
                <a:gd name="connsiteY6" fmla="*/ 78301 h 79392"/>
                <a:gd name="connsiteX7" fmla="*/ 747671 w 2537771"/>
                <a:gd name="connsiteY7" fmla="*/ 59060 h 79392"/>
                <a:gd name="connsiteX8" fmla="*/ 526070 w 2537771"/>
                <a:gd name="connsiteY8" fmla="*/ 31855 h 79392"/>
                <a:gd name="connsiteX9" fmla="*/ 254643 w 2537771"/>
                <a:gd name="connsiteY9" fmla="*/ 70783 h 79392"/>
                <a:gd name="connsiteX10" fmla="*/ 180158 w 2537771"/>
                <a:gd name="connsiteY10" fmla="*/ 47188 h 79392"/>
                <a:gd name="connsiteX11" fmla="*/ 105320 w 2537771"/>
                <a:gd name="connsiteY11" fmla="*/ 62373 h 79392"/>
                <a:gd name="connsiteX12" fmla="*/ 0 w 2537771"/>
                <a:gd name="connsiteY12" fmla="*/ 0 h 79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37771" h="79392">
                  <a:moveTo>
                    <a:pt x="2537771" y="12613"/>
                  </a:moveTo>
                  <a:cubicBezTo>
                    <a:pt x="2372259" y="-2434"/>
                    <a:pt x="2272129" y="37412"/>
                    <a:pt x="2191592" y="39967"/>
                  </a:cubicBezTo>
                  <a:cubicBezTo>
                    <a:pt x="2111055" y="42522"/>
                    <a:pt x="2152344" y="22835"/>
                    <a:pt x="2054548" y="27946"/>
                  </a:cubicBezTo>
                  <a:cubicBezTo>
                    <a:pt x="1956753" y="33057"/>
                    <a:pt x="2056264" y="56072"/>
                    <a:pt x="1604819" y="70634"/>
                  </a:cubicBezTo>
                  <a:cubicBezTo>
                    <a:pt x="1524915" y="64072"/>
                    <a:pt x="1434466" y="50997"/>
                    <a:pt x="1365106" y="50948"/>
                  </a:cubicBezTo>
                  <a:cubicBezTo>
                    <a:pt x="1295746" y="50899"/>
                    <a:pt x="1256132" y="65779"/>
                    <a:pt x="1188657" y="70338"/>
                  </a:cubicBezTo>
                  <a:cubicBezTo>
                    <a:pt x="1121183" y="74897"/>
                    <a:pt x="1114588" y="82159"/>
                    <a:pt x="960259" y="78301"/>
                  </a:cubicBezTo>
                  <a:cubicBezTo>
                    <a:pt x="937110" y="70585"/>
                    <a:pt x="820036" y="66801"/>
                    <a:pt x="747671" y="59060"/>
                  </a:cubicBezTo>
                  <a:cubicBezTo>
                    <a:pt x="675306" y="51319"/>
                    <a:pt x="608241" y="29901"/>
                    <a:pt x="526070" y="31855"/>
                  </a:cubicBezTo>
                  <a:cubicBezTo>
                    <a:pt x="443899" y="33809"/>
                    <a:pt x="312295" y="68228"/>
                    <a:pt x="254643" y="70783"/>
                  </a:cubicBezTo>
                  <a:cubicBezTo>
                    <a:pt x="196991" y="73338"/>
                    <a:pt x="205045" y="48590"/>
                    <a:pt x="180158" y="47188"/>
                  </a:cubicBezTo>
                  <a:cubicBezTo>
                    <a:pt x="155271" y="45786"/>
                    <a:pt x="113036" y="50798"/>
                    <a:pt x="105320" y="62373"/>
                  </a:cubicBezTo>
                  <a:cubicBezTo>
                    <a:pt x="49008" y="38977"/>
                    <a:pt x="8599" y="82012"/>
                    <a:pt x="0" y="0"/>
                  </a:cubicBezTo>
                </a:path>
              </a:pathLst>
            </a:custGeom>
            <a:noFill/>
            <a:ln w="34925" cmpd="dbl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23" name="Freeform 118"/>
            <p:cNvSpPr>
              <a:spLocks noEditPoints="1"/>
            </p:cNvSpPr>
            <p:nvPr/>
          </p:nvSpPr>
          <p:spPr bwMode="auto">
            <a:xfrm flipH="1">
              <a:off x="10124063" y="5530041"/>
              <a:ext cx="1513841" cy="619089"/>
            </a:xfrm>
            <a:custGeom>
              <a:avLst/>
              <a:gdLst>
                <a:gd name="T0" fmla="*/ 250 w 257"/>
                <a:gd name="T1" fmla="*/ 87 h 92"/>
                <a:gd name="T2" fmla="*/ 215 w 257"/>
                <a:gd name="T3" fmla="*/ 84 h 92"/>
                <a:gd name="T4" fmla="*/ 204 w 257"/>
                <a:gd name="T5" fmla="*/ 87 h 92"/>
                <a:gd name="T6" fmla="*/ 146 w 257"/>
                <a:gd name="T7" fmla="*/ 88 h 92"/>
                <a:gd name="T8" fmla="*/ 116 w 257"/>
                <a:gd name="T9" fmla="*/ 85 h 92"/>
                <a:gd name="T10" fmla="*/ 54 w 257"/>
                <a:gd name="T11" fmla="*/ 54 h 92"/>
                <a:gd name="T12" fmla="*/ 2 w 257"/>
                <a:gd name="T13" fmla="*/ 30 h 92"/>
                <a:gd name="T14" fmla="*/ 16 w 257"/>
                <a:gd name="T15" fmla="*/ 0 h 92"/>
                <a:gd name="T16" fmla="*/ 42 w 257"/>
                <a:gd name="T17" fmla="*/ 12 h 92"/>
                <a:gd name="T18" fmla="*/ 78 w 257"/>
                <a:gd name="T19" fmla="*/ 31 h 92"/>
                <a:gd name="T20" fmla="*/ 134 w 257"/>
                <a:gd name="T21" fmla="*/ 61 h 92"/>
                <a:gd name="T22" fmla="*/ 171 w 257"/>
                <a:gd name="T23" fmla="*/ 84 h 92"/>
                <a:gd name="T24" fmla="*/ 186 w 257"/>
                <a:gd name="T25" fmla="*/ 72 h 92"/>
                <a:gd name="T26" fmla="*/ 206 w 257"/>
                <a:gd name="T27" fmla="*/ 71 h 92"/>
                <a:gd name="T28" fmla="*/ 225 w 257"/>
                <a:gd name="T29" fmla="*/ 79 h 92"/>
                <a:gd name="T30" fmla="*/ 254 w 257"/>
                <a:gd name="T31" fmla="*/ 82 h 92"/>
                <a:gd name="T32" fmla="*/ 237 w 257"/>
                <a:gd name="T33" fmla="*/ 80 h 92"/>
                <a:gd name="T34" fmla="*/ 217 w 257"/>
                <a:gd name="T35" fmla="*/ 82 h 92"/>
                <a:gd name="T36" fmla="*/ 244 w 257"/>
                <a:gd name="T37" fmla="*/ 82 h 92"/>
                <a:gd name="T38" fmla="*/ 187 w 257"/>
                <a:gd name="T39" fmla="*/ 70 h 92"/>
                <a:gd name="T40" fmla="*/ 188 w 257"/>
                <a:gd name="T41" fmla="*/ 86 h 92"/>
                <a:gd name="T42" fmla="*/ 158 w 257"/>
                <a:gd name="T43" fmla="*/ 84 h 92"/>
                <a:gd name="T44" fmla="*/ 172 w 257"/>
                <a:gd name="T45" fmla="*/ 87 h 92"/>
                <a:gd name="T46" fmla="*/ 195 w 257"/>
                <a:gd name="T47" fmla="*/ 74 h 92"/>
                <a:gd name="T48" fmla="*/ 202 w 257"/>
                <a:gd name="T49" fmla="*/ 72 h 92"/>
                <a:gd name="T50" fmla="*/ 211 w 257"/>
                <a:gd name="T51" fmla="*/ 78 h 92"/>
                <a:gd name="T52" fmla="*/ 148 w 257"/>
                <a:gd name="T53" fmla="*/ 85 h 92"/>
                <a:gd name="T54" fmla="*/ 132 w 257"/>
                <a:gd name="T55" fmla="*/ 72 h 92"/>
                <a:gd name="T56" fmla="*/ 139 w 257"/>
                <a:gd name="T57" fmla="*/ 85 h 92"/>
                <a:gd name="T58" fmla="*/ 122 w 257"/>
                <a:gd name="T59" fmla="*/ 58 h 92"/>
                <a:gd name="T60" fmla="*/ 130 w 257"/>
                <a:gd name="T61" fmla="*/ 71 h 92"/>
                <a:gd name="T62" fmla="*/ 70 w 257"/>
                <a:gd name="T63" fmla="*/ 56 h 92"/>
                <a:gd name="T64" fmla="*/ 110 w 257"/>
                <a:gd name="T65" fmla="*/ 76 h 92"/>
                <a:gd name="T66" fmla="*/ 120 w 257"/>
                <a:gd name="T67" fmla="*/ 57 h 92"/>
                <a:gd name="T68" fmla="*/ 74 w 257"/>
                <a:gd name="T69" fmla="*/ 31 h 92"/>
                <a:gd name="T70" fmla="*/ 111 w 257"/>
                <a:gd name="T71" fmla="*/ 55 h 92"/>
                <a:gd name="T72" fmla="*/ 91 w 257"/>
                <a:gd name="T73" fmla="*/ 60 h 92"/>
                <a:gd name="T74" fmla="*/ 53 w 257"/>
                <a:gd name="T75" fmla="*/ 37 h 92"/>
                <a:gd name="T76" fmla="*/ 34 w 257"/>
                <a:gd name="T77" fmla="*/ 10 h 92"/>
                <a:gd name="T78" fmla="*/ 112 w 257"/>
                <a:gd name="T79" fmla="*/ 59 h 92"/>
                <a:gd name="T80" fmla="*/ 77 w 257"/>
                <a:gd name="T81" fmla="*/ 39 h 92"/>
                <a:gd name="T82" fmla="*/ 49 w 257"/>
                <a:gd name="T83" fmla="*/ 22 h 92"/>
                <a:gd name="T84" fmla="*/ 58 w 257"/>
                <a:gd name="T85" fmla="*/ 39 h 92"/>
                <a:gd name="T86" fmla="*/ 113 w 257"/>
                <a:gd name="T87" fmla="*/ 60 h 92"/>
                <a:gd name="T88" fmla="*/ 110 w 257"/>
                <a:gd name="T89" fmla="*/ 78 h 92"/>
                <a:gd name="T90" fmla="*/ 67 w 257"/>
                <a:gd name="T91" fmla="*/ 57 h 92"/>
                <a:gd name="T92" fmla="*/ 21 w 257"/>
                <a:gd name="T93" fmla="*/ 38 h 92"/>
                <a:gd name="T94" fmla="*/ 102 w 257"/>
                <a:gd name="T95" fmla="*/ 75 h 92"/>
                <a:gd name="T96" fmla="*/ 32 w 257"/>
                <a:gd name="T97" fmla="*/ 8 h 92"/>
                <a:gd name="T98" fmla="*/ 18 w 257"/>
                <a:gd name="T99" fmla="*/ 37 h 92"/>
                <a:gd name="T100" fmla="*/ 8 w 257"/>
                <a:gd name="T101" fmla="*/ 9 h 92"/>
                <a:gd name="T102" fmla="*/ 7 w 257"/>
                <a:gd name="T103" fmla="*/ 28 h 92"/>
                <a:gd name="T104" fmla="*/ 20 w 257"/>
                <a:gd name="T105" fmla="*/ 4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57" h="92">
                  <a:moveTo>
                    <a:pt x="256" y="83"/>
                  </a:moveTo>
                  <a:cubicBezTo>
                    <a:pt x="256" y="84"/>
                    <a:pt x="257" y="87"/>
                    <a:pt x="256" y="89"/>
                  </a:cubicBezTo>
                  <a:cubicBezTo>
                    <a:pt x="253" y="89"/>
                    <a:pt x="253" y="88"/>
                    <a:pt x="250" y="87"/>
                  </a:cubicBezTo>
                  <a:cubicBezTo>
                    <a:pt x="244" y="86"/>
                    <a:pt x="238" y="83"/>
                    <a:pt x="231" y="84"/>
                  </a:cubicBezTo>
                  <a:cubicBezTo>
                    <a:pt x="229" y="84"/>
                    <a:pt x="227" y="86"/>
                    <a:pt x="225" y="86"/>
                  </a:cubicBezTo>
                  <a:cubicBezTo>
                    <a:pt x="221" y="86"/>
                    <a:pt x="219" y="84"/>
                    <a:pt x="215" y="84"/>
                  </a:cubicBezTo>
                  <a:cubicBezTo>
                    <a:pt x="212" y="82"/>
                    <a:pt x="208" y="79"/>
                    <a:pt x="205" y="76"/>
                  </a:cubicBezTo>
                  <a:cubicBezTo>
                    <a:pt x="206" y="79"/>
                    <a:pt x="208" y="81"/>
                    <a:pt x="208" y="84"/>
                  </a:cubicBezTo>
                  <a:cubicBezTo>
                    <a:pt x="207" y="86"/>
                    <a:pt x="205" y="86"/>
                    <a:pt x="204" y="87"/>
                  </a:cubicBezTo>
                  <a:cubicBezTo>
                    <a:pt x="196" y="87"/>
                    <a:pt x="189" y="90"/>
                    <a:pt x="183" y="91"/>
                  </a:cubicBezTo>
                  <a:cubicBezTo>
                    <a:pt x="172" y="91"/>
                    <a:pt x="163" y="85"/>
                    <a:pt x="152" y="86"/>
                  </a:cubicBezTo>
                  <a:cubicBezTo>
                    <a:pt x="150" y="87"/>
                    <a:pt x="148" y="88"/>
                    <a:pt x="146" y="88"/>
                  </a:cubicBezTo>
                  <a:cubicBezTo>
                    <a:pt x="142" y="88"/>
                    <a:pt x="138" y="87"/>
                    <a:pt x="134" y="87"/>
                  </a:cubicBezTo>
                  <a:cubicBezTo>
                    <a:pt x="130" y="87"/>
                    <a:pt x="125" y="86"/>
                    <a:pt x="121" y="86"/>
                  </a:cubicBezTo>
                  <a:cubicBezTo>
                    <a:pt x="119" y="87"/>
                    <a:pt x="117" y="87"/>
                    <a:pt x="116" y="85"/>
                  </a:cubicBezTo>
                  <a:cubicBezTo>
                    <a:pt x="105" y="79"/>
                    <a:pt x="94" y="73"/>
                    <a:pt x="83" y="67"/>
                  </a:cubicBezTo>
                  <a:cubicBezTo>
                    <a:pt x="79" y="65"/>
                    <a:pt x="76" y="63"/>
                    <a:pt x="72" y="61"/>
                  </a:cubicBezTo>
                  <a:cubicBezTo>
                    <a:pt x="66" y="59"/>
                    <a:pt x="60" y="57"/>
                    <a:pt x="54" y="54"/>
                  </a:cubicBezTo>
                  <a:cubicBezTo>
                    <a:pt x="43" y="49"/>
                    <a:pt x="31" y="46"/>
                    <a:pt x="21" y="40"/>
                  </a:cubicBezTo>
                  <a:cubicBezTo>
                    <a:pt x="17" y="38"/>
                    <a:pt x="12" y="36"/>
                    <a:pt x="8" y="34"/>
                  </a:cubicBezTo>
                  <a:cubicBezTo>
                    <a:pt x="6" y="32"/>
                    <a:pt x="4" y="32"/>
                    <a:pt x="2" y="30"/>
                  </a:cubicBezTo>
                  <a:cubicBezTo>
                    <a:pt x="1" y="28"/>
                    <a:pt x="0" y="26"/>
                    <a:pt x="0" y="24"/>
                  </a:cubicBezTo>
                  <a:cubicBezTo>
                    <a:pt x="0" y="18"/>
                    <a:pt x="5" y="9"/>
                    <a:pt x="8" y="5"/>
                  </a:cubicBezTo>
                  <a:cubicBezTo>
                    <a:pt x="10" y="3"/>
                    <a:pt x="13" y="1"/>
                    <a:pt x="16" y="0"/>
                  </a:cubicBezTo>
                  <a:cubicBezTo>
                    <a:pt x="17" y="0"/>
                    <a:pt x="19" y="0"/>
                    <a:pt x="20" y="0"/>
                  </a:cubicBezTo>
                  <a:cubicBezTo>
                    <a:pt x="26" y="3"/>
                    <a:pt x="33" y="7"/>
                    <a:pt x="39" y="10"/>
                  </a:cubicBezTo>
                  <a:cubicBezTo>
                    <a:pt x="40" y="11"/>
                    <a:pt x="41" y="11"/>
                    <a:pt x="42" y="12"/>
                  </a:cubicBezTo>
                  <a:cubicBezTo>
                    <a:pt x="45" y="13"/>
                    <a:pt x="48" y="15"/>
                    <a:pt x="52" y="17"/>
                  </a:cubicBezTo>
                  <a:cubicBezTo>
                    <a:pt x="58" y="20"/>
                    <a:pt x="64" y="23"/>
                    <a:pt x="70" y="26"/>
                  </a:cubicBezTo>
                  <a:cubicBezTo>
                    <a:pt x="73" y="28"/>
                    <a:pt x="75" y="30"/>
                    <a:pt x="78" y="31"/>
                  </a:cubicBezTo>
                  <a:cubicBezTo>
                    <a:pt x="91" y="39"/>
                    <a:pt x="104" y="46"/>
                    <a:pt x="117" y="53"/>
                  </a:cubicBezTo>
                  <a:cubicBezTo>
                    <a:pt x="120" y="55"/>
                    <a:pt x="123" y="56"/>
                    <a:pt x="126" y="57"/>
                  </a:cubicBezTo>
                  <a:cubicBezTo>
                    <a:pt x="128" y="59"/>
                    <a:pt x="131" y="61"/>
                    <a:pt x="134" y="61"/>
                  </a:cubicBezTo>
                  <a:cubicBezTo>
                    <a:pt x="139" y="68"/>
                    <a:pt x="145" y="74"/>
                    <a:pt x="150" y="82"/>
                  </a:cubicBezTo>
                  <a:cubicBezTo>
                    <a:pt x="153" y="81"/>
                    <a:pt x="157" y="82"/>
                    <a:pt x="162" y="82"/>
                  </a:cubicBezTo>
                  <a:cubicBezTo>
                    <a:pt x="165" y="82"/>
                    <a:pt x="168" y="83"/>
                    <a:pt x="171" y="84"/>
                  </a:cubicBezTo>
                  <a:cubicBezTo>
                    <a:pt x="176" y="84"/>
                    <a:pt x="181" y="84"/>
                    <a:pt x="185" y="84"/>
                  </a:cubicBezTo>
                  <a:cubicBezTo>
                    <a:pt x="191" y="85"/>
                    <a:pt x="196" y="83"/>
                    <a:pt x="200" y="80"/>
                  </a:cubicBezTo>
                  <a:cubicBezTo>
                    <a:pt x="198" y="75"/>
                    <a:pt x="188" y="78"/>
                    <a:pt x="186" y="72"/>
                  </a:cubicBezTo>
                  <a:cubicBezTo>
                    <a:pt x="185" y="67"/>
                    <a:pt x="190" y="65"/>
                    <a:pt x="195" y="66"/>
                  </a:cubicBezTo>
                  <a:cubicBezTo>
                    <a:pt x="196" y="66"/>
                    <a:pt x="197" y="66"/>
                    <a:pt x="198" y="67"/>
                  </a:cubicBezTo>
                  <a:cubicBezTo>
                    <a:pt x="201" y="68"/>
                    <a:pt x="203" y="70"/>
                    <a:pt x="206" y="71"/>
                  </a:cubicBezTo>
                  <a:cubicBezTo>
                    <a:pt x="208" y="73"/>
                    <a:pt x="211" y="76"/>
                    <a:pt x="213" y="77"/>
                  </a:cubicBezTo>
                  <a:cubicBezTo>
                    <a:pt x="214" y="78"/>
                    <a:pt x="216" y="78"/>
                    <a:pt x="218" y="79"/>
                  </a:cubicBezTo>
                  <a:cubicBezTo>
                    <a:pt x="221" y="80"/>
                    <a:pt x="222" y="80"/>
                    <a:pt x="225" y="79"/>
                  </a:cubicBezTo>
                  <a:cubicBezTo>
                    <a:pt x="228" y="79"/>
                    <a:pt x="232" y="78"/>
                    <a:pt x="235" y="78"/>
                  </a:cubicBezTo>
                  <a:cubicBezTo>
                    <a:pt x="238" y="78"/>
                    <a:pt x="242" y="80"/>
                    <a:pt x="246" y="81"/>
                  </a:cubicBezTo>
                  <a:cubicBezTo>
                    <a:pt x="249" y="82"/>
                    <a:pt x="253" y="82"/>
                    <a:pt x="254" y="82"/>
                  </a:cubicBezTo>
                  <a:cubicBezTo>
                    <a:pt x="255" y="83"/>
                    <a:pt x="255" y="82"/>
                    <a:pt x="256" y="83"/>
                  </a:cubicBezTo>
                  <a:close/>
                  <a:moveTo>
                    <a:pt x="244" y="82"/>
                  </a:moveTo>
                  <a:cubicBezTo>
                    <a:pt x="242" y="82"/>
                    <a:pt x="239" y="81"/>
                    <a:pt x="237" y="80"/>
                  </a:cubicBezTo>
                  <a:cubicBezTo>
                    <a:pt x="231" y="80"/>
                    <a:pt x="226" y="82"/>
                    <a:pt x="221" y="82"/>
                  </a:cubicBezTo>
                  <a:cubicBezTo>
                    <a:pt x="217" y="81"/>
                    <a:pt x="215" y="80"/>
                    <a:pt x="212" y="79"/>
                  </a:cubicBezTo>
                  <a:cubicBezTo>
                    <a:pt x="213" y="80"/>
                    <a:pt x="215" y="82"/>
                    <a:pt x="217" y="82"/>
                  </a:cubicBezTo>
                  <a:cubicBezTo>
                    <a:pt x="223" y="84"/>
                    <a:pt x="227" y="82"/>
                    <a:pt x="232" y="82"/>
                  </a:cubicBezTo>
                  <a:cubicBezTo>
                    <a:pt x="241" y="81"/>
                    <a:pt x="247" y="85"/>
                    <a:pt x="254" y="86"/>
                  </a:cubicBezTo>
                  <a:cubicBezTo>
                    <a:pt x="254" y="82"/>
                    <a:pt x="249" y="83"/>
                    <a:pt x="244" y="82"/>
                  </a:cubicBezTo>
                  <a:close/>
                  <a:moveTo>
                    <a:pt x="205" y="74"/>
                  </a:moveTo>
                  <a:cubicBezTo>
                    <a:pt x="204" y="71"/>
                    <a:pt x="201" y="70"/>
                    <a:pt x="198" y="69"/>
                  </a:cubicBezTo>
                  <a:cubicBezTo>
                    <a:pt x="195" y="68"/>
                    <a:pt x="188" y="65"/>
                    <a:pt x="187" y="70"/>
                  </a:cubicBezTo>
                  <a:cubicBezTo>
                    <a:pt x="187" y="75"/>
                    <a:pt x="194" y="74"/>
                    <a:pt x="198" y="76"/>
                  </a:cubicBezTo>
                  <a:cubicBezTo>
                    <a:pt x="200" y="76"/>
                    <a:pt x="203" y="79"/>
                    <a:pt x="203" y="81"/>
                  </a:cubicBezTo>
                  <a:cubicBezTo>
                    <a:pt x="202" y="83"/>
                    <a:pt x="192" y="86"/>
                    <a:pt x="188" y="86"/>
                  </a:cubicBezTo>
                  <a:cubicBezTo>
                    <a:pt x="183" y="86"/>
                    <a:pt x="178" y="86"/>
                    <a:pt x="174" y="85"/>
                  </a:cubicBezTo>
                  <a:cubicBezTo>
                    <a:pt x="170" y="85"/>
                    <a:pt x="165" y="83"/>
                    <a:pt x="161" y="83"/>
                  </a:cubicBezTo>
                  <a:cubicBezTo>
                    <a:pt x="160" y="83"/>
                    <a:pt x="159" y="84"/>
                    <a:pt x="158" y="84"/>
                  </a:cubicBezTo>
                  <a:cubicBezTo>
                    <a:pt x="155" y="83"/>
                    <a:pt x="152" y="82"/>
                    <a:pt x="151" y="85"/>
                  </a:cubicBezTo>
                  <a:cubicBezTo>
                    <a:pt x="155" y="85"/>
                    <a:pt x="160" y="85"/>
                    <a:pt x="164" y="85"/>
                  </a:cubicBezTo>
                  <a:cubicBezTo>
                    <a:pt x="167" y="86"/>
                    <a:pt x="169" y="88"/>
                    <a:pt x="172" y="87"/>
                  </a:cubicBezTo>
                  <a:cubicBezTo>
                    <a:pt x="184" y="92"/>
                    <a:pt x="193" y="85"/>
                    <a:pt x="205" y="85"/>
                  </a:cubicBezTo>
                  <a:cubicBezTo>
                    <a:pt x="208" y="82"/>
                    <a:pt x="204" y="79"/>
                    <a:pt x="203" y="77"/>
                  </a:cubicBezTo>
                  <a:cubicBezTo>
                    <a:pt x="200" y="76"/>
                    <a:pt x="198" y="74"/>
                    <a:pt x="195" y="74"/>
                  </a:cubicBezTo>
                  <a:cubicBezTo>
                    <a:pt x="195" y="73"/>
                    <a:pt x="195" y="73"/>
                    <a:pt x="195" y="73"/>
                  </a:cubicBezTo>
                  <a:cubicBezTo>
                    <a:pt x="193" y="73"/>
                    <a:pt x="192" y="72"/>
                    <a:pt x="193" y="70"/>
                  </a:cubicBezTo>
                  <a:cubicBezTo>
                    <a:pt x="197" y="68"/>
                    <a:pt x="200" y="72"/>
                    <a:pt x="202" y="72"/>
                  </a:cubicBezTo>
                  <a:cubicBezTo>
                    <a:pt x="203" y="73"/>
                    <a:pt x="205" y="74"/>
                    <a:pt x="207" y="75"/>
                  </a:cubicBezTo>
                  <a:cubicBezTo>
                    <a:pt x="208" y="76"/>
                    <a:pt x="210" y="78"/>
                    <a:pt x="212" y="78"/>
                  </a:cubicBezTo>
                  <a:cubicBezTo>
                    <a:pt x="211" y="78"/>
                    <a:pt x="211" y="78"/>
                    <a:pt x="211" y="78"/>
                  </a:cubicBezTo>
                  <a:cubicBezTo>
                    <a:pt x="209" y="76"/>
                    <a:pt x="208" y="74"/>
                    <a:pt x="205" y="74"/>
                  </a:cubicBezTo>
                  <a:close/>
                  <a:moveTo>
                    <a:pt x="139" y="85"/>
                  </a:moveTo>
                  <a:cubicBezTo>
                    <a:pt x="142" y="85"/>
                    <a:pt x="147" y="87"/>
                    <a:pt x="148" y="85"/>
                  </a:cubicBezTo>
                  <a:cubicBezTo>
                    <a:pt x="148" y="84"/>
                    <a:pt x="148" y="84"/>
                    <a:pt x="148" y="84"/>
                  </a:cubicBezTo>
                  <a:cubicBezTo>
                    <a:pt x="144" y="77"/>
                    <a:pt x="140" y="69"/>
                    <a:pt x="133" y="64"/>
                  </a:cubicBezTo>
                  <a:cubicBezTo>
                    <a:pt x="132" y="67"/>
                    <a:pt x="133" y="69"/>
                    <a:pt x="132" y="72"/>
                  </a:cubicBezTo>
                  <a:cubicBezTo>
                    <a:pt x="132" y="77"/>
                    <a:pt x="128" y="80"/>
                    <a:pt x="126" y="83"/>
                  </a:cubicBezTo>
                  <a:cubicBezTo>
                    <a:pt x="125" y="83"/>
                    <a:pt x="123" y="84"/>
                    <a:pt x="124" y="85"/>
                  </a:cubicBezTo>
                  <a:cubicBezTo>
                    <a:pt x="128" y="85"/>
                    <a:pt x="134" y="84"/>
                    <a:pt x="139" y="85"/>
                  </a:cubicBezTo>
                  <a:close/>
                  <a:moveTo>
                    <a:pt x="130" y="71"/>
                  </a:moveTo>
                  <a:cubicBezTo>
                    <a:pt x="131" y="68"/>
                    <a:pt x="131" y="65"/>
                    <a:pt x="130" y="62"/>
                  </a:cubicBezTo>
                  <a:cubicBezTo>
                    <a:pt x="127" y="61"/>
                    <a:pt x="125" y="58"/>
                    <a:pt x="122" y="58"/>
                  </a:cubicBezTo>
                  <a:cubicBezTo>
                    <a:pt x="123" y="68"/>
                    <a:pt x="120" y="76"/>
                    <a:pt x="112" y="80"/>
                  </a:cubicBezTo>
                  <a:cubicBezTo>
                    <a:pt x="114" y="82"/>
                    <a:pt x="117" y="83"/>
                    <a:pt x="120" y="84"/>
                  </a:cubicBezTo>
                  <a:cubicBezTo>
                    <a:pt x="124" y="81"/>
                    <a:pt x="130" y="78"/>
                    <a:pt x="130" y="71"/>
                  </a:cubicBezTo>
                  <a:close/>
                  <a:moveTo>
                    <a:pt x="41" y="41"/>
                  </a:moveTo>
                  <a:cubicBezTo>
                    <a:pt x="45" y="43"/>
                    <a:pt x="49" y="45"/>
                    <a:pt x="54" y="47"/>
                  </a:cubicBezTo>
                  <a:cubicBezTo>
                    <a:pt x="59" y="50"/>
                    <a:pt x="64" y="54"/>
                    <a:pt x="70" y="56"/>
                  </a:cubicBezTo>
                  <a:cubicBezTo>
                    <a:pt x="75" y="58"/>
                    <a:pt x="80" y="61"/>
                    <a:pt x="86" y="64"/>
                  </a:cubicBezTo>
                  <a:cubicBezTo>
                    <a:pt x="91" y="66"/>
                    <a:pt x="96" y="69"/>
                    <a:pt x="102" y="71"/>
                  </a:cubicBezTo>
                  <a:cubicBezTo>
                    <a:pt x="105" y="73"/>
                    <a:pt x="108" y="75"/>
                    <a:pt x="110" y="76"/>
                  </a:cubicBezTo>
                  <a:cubicBezTo>
                    <a:pt x="111" y="76"/>
                    <a:pt x="113" y="76"/>
                    <a:pt x="113" y="76"/>
                  </a:cubicBezTo>
                  <a:cubicBezTo>
                    <a:pt x="115" y="76"/>
                    <a:pt x="118" y="73"/>
                    <a:pt x="119" y="71"/>
                  </a:cubicBezTo>
                  <a:cubicBezTo>
                    <a:pt x="121" y="66"/>
                    <a:pt x="121" y="61"/>
                    <a:pt x="120" y="57"/>
                  </a:cubicBezTo>
                  <a:cubicBezTo>
                    <a:pt x="112" y="52"/>
                    <a:pt x="104" y="48"/>
                    <a:pt x="97" y="44"/>
                  </a:cubicBezTo>
                  <a:cubicBezTo>
                    <a:pt x="94" y="43"/>
                    <a:pt x="92" y="41"/>
                    <a:pt x="89" y="39"/>
                  </a:cubicBezTo>
                  <a:cubicBezTo>
                    <a:pt x="84" y="37"/>
                    <a:pt x="79" y="34"/>
                    <a:pt x="74" y="31"/>
                  </a:cubicBezTo>
                  <a:cubicBezTo>
                    <a:pt x="68" y="28"/>
                    <a:pt x="62" y="24"/>
                    <a:pt x="56" y="21"/>
                  </a:cubicBezTo>
                  <a:cubicBezTo>
                    <a:pt x="55" y="21"/>
                    <a:pt x="54" y="20"/>
                    <a:pt x="53" y="20"/>
                  </a:cubicBezTo>
                  <a:cubicBezTo>
                    <a:pt x="71" y="34"/>
                    <a:pt x="90" y="45"/>
                    <a:pt x="111" y="55"/>
                  </a:cubicBezTo>
                  <a:cubicBezTo>
                    <a:pt x="111" y="56"/>
                    <a:pt x="112" y="56"/>
                    <a:pt x="113" y="56"/>
                  </a:cubicBezTo>
                  <a:cubicBezTo>
                    <a:pt x="113" y="58"/>
                    <a:pt x="114" y="59"/>
                    <a:pt x="115" y="60"/>
                  </a:cubicBezTo>
                  <a:cubicBezTo>
                    <a:pt x="112" y="70"/>
                    <a:pt x="98" y="64"/>
                    <a:pt x="91" y="60"/>
                  </a:cubicBezTo>
                  <a:cubicBezTo>
                    <a:pt x="84" y="57"/>
                    <a:pt x="77" y="53"/>
                    <a:pt x="70" y="49"/>
                  </a:cubicBezTo>
                  <a:cubicBezTo>
                    <a:pt x="66" y="47"/>
                    <a:pt x="62" y="45"/>
                    <a:pt x="60" y="43"/>
                  </a:cubicBezTo>
                  <a:cubicBezTo>
                    <a:pt x="58" y="42"/>
                    <a:pt x="55" y="39"/>
                    <a:pt x="53" y="37"/>
                  </a:cubicBezTo>
                  <a:cubicBezTo>
                    <a:pt x="51" y="35"/>
                    <a:pt x="48" y="33"/>
                    <a:pt x="46" y="31"/>
                  </a:cubicBezTo>
                  <a:cubicBezTo>
                    <a:pt x="42" y="26"/>
                    <a:pt x="46" y="19"/>
                    <a:pt x="51" y="18"/>
                  </a:cubicBezTo>
                  <a:cubicBezTo>
                    <a:pt x="45" y="16"/>
                    <a:pt x="40" y="12"/>
                    <a:pt x="34" y="10"/>
                  </a:cubicBezTo>
                  <a:cubicBezTo>
                    <a:pt x="37" y="19"/>
                    <a:pt x="31" y="26"/>
                    <a:pt x="27" y="33"/>
                  </a:cubicBezTo>
                  <a:cubicBezTo>
                    <a:pt x="31" y="36"/>
                    <a:pt x="37" y="38"/>
                    <a:pt x="41" y="41"/>
                  </a:cubicBezTo>
                  <a:close/>
                  <a:moveTo>
                    <a:pt x="112" y="59"/>
                  </a:moveTo>
                  <a:cubicBezTo>
                    <a:pt x="111" y="57"/>
                    <a:pt x="107" y="56"/>
                    <a:pt x="106" y="55"/>
                  </a:cubicBezTo>
                  <a:cubicBezTo>
                    <a:pt x="101" y="51"/>
                    <a:pt x="96" y="50"/>
                    <a:pt x="91" y="47"/>
                  </a:cubicBezTo>
                  <a:cubicBezTo>
                    <a:pt x="86" y="44"/>
                    <a:pt x="82" y="42"/>
                    <a:pt x="77" y="39"/>
                  </a:cubicBezTo>
                  <a:cubicBezTo>
                    <a:pt x="72" y="36"/>
                    <a:pt x="68" y="33"/>
                    <a:pt x="63" y="30"/>
                  </a:cubicBezTo>
                  <a:cubicBezTo>
                    <a:pt x="61" y="28"/>
                    <a:pt x="59" y="27"/>
                    <a:pt x="56" y="25"/>
                  </a:cubicBezTo>
                  <a:cubicBezTo>
                    <a:pt x="54" y="24"/>
                    <a:pt x="51" y="21"/>
                    <a:pt x="49" y="22"/>
                  </a:cubicBezTo>
                  <a:cubicBezTo>
                    <a:pt x="47" y="22"/>
                    <a:pt x="46" y="26"/>
                    <a:pt x="46" y="28"/>
                  </a:cubicBezTo>
                  <a:cubicBezTo>
                    <a:pt x="47" y="29"/>
                    <a:pt x="50" y="32"/>
                    <a:pt x="52" y="34"/>
                  </a:cubicBezTo>
                  <a:cubicBezTo>
                    <a:pt x="54" y="36"/>
                    <a:pt x="56" y="37"/>
                    <a:pt x="58" y="39"/>
                  </a:cubicBezTo>
                  <a:cubicBezTo>
                    <a:pt x="67" y="46"/>
                    <a:pt x="77" y="50"/>
                    <a:pt x="87" y="56"/>
                  </a:cubicBezTo>
                  <a:cubicBezTo>
                    <a:pt x="94" y="60"/>
                    <a:pt x="102" y="65"/>
                    <a:pt x="111" y="62"/>
                  </a:cubicBezTo>
                  <a:cubicBezTo>
                    <a:pt x="112" y="62"/>
                    <a:pt x="113" y="61"/>
                    <a:pt x="113" y="60"/>
                  </a:cubicBezTo>
                  <a:cubicBezTo>
                    <a:pt x="113" y="60"/>
                    <a:pt x="113" y="60"/>
                    <a:pt x="113" y="60"/>
                  </a:cubicBezTo>
                  <a:cubicBezTo>
                    <a:pt x="113" y="59"/>
                    <a:pt x="113" y="59"/>
                    <a:pt x="112" y="59"/>
                  </a:cubicBezTo>
                  <a:close/>
                  <a:moveTo>
                    <a:pt x="110" y="78"/>
                  </a:moveTo>
                  <a:cubicBezTo>
                    <a:pt x="107" y="76"/>
                    <a:pt x="103" y="74"/>
                    <a:pt x="99" y="72"/>
                  </a:cubicBezTo>
                  <a:cubicBezTo>
                    <a:pt x="95" y="71"/>
                    <a:pt x="91" y="69"/>
                    <a:pt x="88" y="67"/>
                  </a:cubicBezTo>
                  <a:cubicBezTo>
                    <a:pt x="81" y="63"/>
                    <a:pt x="74" y="60"/>
                    <a:pt x="67" y="57"/>
                  </a:cubicBezTo>
                  <a:cubicBezTo>
                    <a:pt x="60" y="53"/>
                    <a:pt x="53" y="49"/>
                    <a:pt x="46" y="46"/>
                  </a:cubicBezTo>
                  <a:cubicBezTo>
                    <a:pt x="39" y="42"/>
                    <a:pt x="33" y="38"/>
                    <a:pt x="26" y="35"/>
                  </a:cubicBezTo>
                  <a:cubicBezTo>
                    <a:pt x="25" y="35"/>
                    <a:pt x="22" y="37"/>
                    <a:pt x="21" y="38"/>
                  </a:cubicBezTo>
                  <a:cubicBezTo>
                    <a:pt x="32" y="44"/>
                    <a:pt x="45" y="48"/>
                    <a:pt x="56" y="53"/>
                  </a:cubicBezTo>
                  <a:cubicBezTo>
                    <a:pt x="64" y="57"/>
                    <a:pt x="73" y="59"/>
                    <a:pt x="80" y="63"/>
                  </a:cubicBezTo>
                  <a:cubicBezTo>
                    <a:pt x="88" y="67"/>
                    <a:pt x="95" y="71"/>
                    <a:pt x="102" y="75"/>
                  </a:cubicBezTo>
                  <a:cubicBezTo>
                    <a:pt x="105" y="77"/>
                    <a:pt x="107" y="79"/>
                    <a:pt x="110" y="78"/>
                  </a:cubicBezTo>
                  <a:cubicBezTo>
                    <a:pt x="110" y="78"/>
                    <a:pt x="110" y="78"/>
                    <a:pt x="110" y="78"/>
                  </a:cubicBezTo>
                  <a:close/>
                  <a:moveTo>
                    <a:pt x="32" y="8"/>
                  </a:moveTo>
                  <a:cubicBezTo>
                    <a:pt x="28" y="7"/>
                    <a:pt x="25" y="5"/>
                    <a:pt x="22" y="3"/>
                  </a:cubicBezTo>
                  <a:cubicBezTo>
                    <a:pt x="23" y="16"/>
                    <a:pt x="15" y="26"/>
                    <a:pt x="7" y="31"/>
                  </a:cubicBezTo>
                  <a:cubicBezTo>
                    <a:pt x="11" y="33"/>
                    <a:pt x="15" y="35"/>
                    <a:pt x="18" y="37"/>
                  </a:cubicBezTo>
                  <a:cubicBezTo>
                    <a:pt x="27" y="32"/>
                    <a:pt x="35" y="20"/>
                    <a:pt x="32" y="8"/>
                  </a:cubicBezTo>
                  <a:close/>
                  <a:moveTo>
                    <a:pt x="9" y="8"/>
                  </a:moveTo>
                  <a:cubicBezTo>
                    <a:pt x="9" y="8"/>
                    <a:pt x="8" y="9"/>
                    <a:pt x="8" y="9"/>
                  </a:cubicBezTo>
                  <a:cubicBezTo>
                    <a:pt x="7" y="11"/>
                    <a:pt x="6" y="12"/>
                    <a:pt x="5" y="14"/>
                  </a:cubicBezTo>
                  <a:cubicBezTo>
                    <a:pt x="4" y="16"/>
                    <a:pt x="3" y="18"/>
                    <a:pt x="2" y="20"/>
                  </a:cubicBezTo>
                  <a:cubicBezTo>
                    <a:pt x="1" y="24"/>
                    <a:pt x="3" y="30"/>
                    <a:pt x="7" y="28"/>
                  </a:cubicBezTo>
                  <a:cubicBezTo>
                    <a:pt x="10" y="27"/>
                    <a:pt x="11" y="25"/>
                    <a:pt x="13" y="22"/>
                  </a:cubicBezTo>
                  <a:cubicBezTo>
                    <a:pt x="15" y="21"/>
                    <a:pt x="16" y="20"/>
                    <a:pt x="17" y="18"/>
                  </a:cubicBezTo>
                  <a:cubicBezTo>
                    <a:pt x="19" y="15"/>
                    <a:pt x="20" y="9"/>
                    <a:pt x="20" y="4"/>
                  </a:cubicBezTo>
                  <a:cubicBezTo>
                    <a:pt x="20" y="4"/>
                    <a:pt x="18" y="3"/>
                    <a:pt x="18" y="2"/>
                  </a:cubicBezTo>
                  <a:cubicBezTo>
                    <a:pt x="14" y="3"/>
                    <a:pt x="12" y="5"/>
                    <a:pt x="9" y="8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Arial"/>
                <a:ea typeface="微软雅黑"/>
                <a:sym typeface="Arial"/>
              </a:endParaRPr>
            </a:p>
          </p:txBody>
        </p:sp>
      </p:grpSp>
      <p:grpSp>
        <p:nvGrpSpPr>
          <p:cNvPr id="24" name="PA_组合 33"/>
          <p:cNvGrpSpPr>
            <a:grpSpLocks/>
          </p:cNvGrpSpPr>
          <p:nvPr>
            <p:custDataLst>
              <p:tags r:id="rId2"/>
            </p:custDataLst>
          </p:nvPr>
        </p:nvGrpSpPr>
        <p:grpSpPr bwMode="auto">
          <a:xfrm>
            <a:off x="4904734" y="5774235"/>
            <a:ext cx="2142906" cy="1128218"/>
            <a:chOff x="7394576" y="3627438"/>
            <a:chExt cx="1077913" cy="566738"/>
          </a:xfrm>
          <a:solidFill>
            <a:schemeClr val="tx1"/>
          </a:solidFill>
        </p:grpSpPr>
        <p:sp>
          <p:nvSpPr>
            <p:cNvPr id="25" name="Freeform 100"/>
            <p:cNvSpPr>
              <a:spLocks/>
            </p:cNvSpPr>
            <p:nvPr/>
          </p:nvSpPr>
          <p:spPr bwMode="auto">
            <a:xfrm>
              <a:off x="8122380" y="3680704"/>
              <a:ext cx="97606" cy="17045"/>
            </a:xfrm>
            <a:custGeom>
              <a:avLst/>
              <a:gdLst>
                <a:gd name="T0" fmla="*/ 31 w 31"/>
                <a:gd name="T1" fmla="*/ 2 h 5"/>
                <a:gd name="T2" fmla="*/ 30 w 31"/>
                <a:gd name="T3" fmla="*/ 5 h 5"/>
                <a:gd name="T4" fmla="*/ 0 w 31"/>
                <a:gd name="T5" fmla="*/ 4 h 5"/>
                <a:gd name="T6" fmla="*/ 12 w 31"/>
                <a:gd name="T7" fmla="*/ 1 h 5"/>
                <a:gd name="T8" fmla="*/ 18 w 31"/>
                <a:gd name="T9" fmla="*/ 0 h 5"/>
                <a:gd name="T10" fmla="*/ 26 w 31"/>
                <a:gd name="T11" fmla="*/ 2 h 5"/>
                <a:gd name="T12" fmla="*/ 31 w 31"/>
                <a:gd name="T13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5">
                  <a:moveTo>
                    <a:pt x="31" y="2"/>
                  </a:moveTo>
                  <a:cubicBezTo>
                    <a:pt x="31" y="3"/>
                    <a:pt x="31" y="4"/>
                    <a:pt x="30" y="5"/>
                  </a:cubicBezTo>
                  <a:cubicBezTo>
                    <a:pt x="21" y="2"/>
                    <a:pt x="11" y="3"/>
                    <a:pt x="0" y="4"/>
                  </a:cubicBezTo>
                  <a:cubicBezTo>
                    <a:pt x="1" y="0"/>
                    <a:pt x="8" y="1"/>
                    <a:pt x="12" y="1"/>
                  </a:cubicBezTo>
                  <a:cubicBezTo>
                    <a:pt x="14" y="1"/>
                    <a:pt x="16" y="0"/>
                    <a:pt x="18" y="0"/>
                  </a:cubicBezTo>
                  <a:cubicBezTo>
                    <a:pt x="20" y="0"/>
                    <a:pt x="23" y="1"/>
                    <a:pt x="26" y="2"/>
                  </a:cubicBezTo>
                  <a:cubicBezTo>
                    <a:pt x="28" y="2"/>
                    <a:pt x="30" y="0"/>
                    <a:pt x="3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26" name="Freeform 101"/>
            <p:cNvSpPr>
              <a:spLocks/>
            </p:cNvSpPr>
            <p:nvPr/>
          </p:nvSpPr>
          <p:spPr bwMode="auto">
            <a:xfrm>
              <a:off x="8128745" y="3706271"/>
              <a:ext cx="91241" cy="17045"/>
            </a:xfrm>
            <a:custGeom>
              <a:avLst/>
              <a:gdLst>
                <a:gd name="T0" fmla="*/ 28 w 29"/>
                <a:gd name="T1" fmla="*/ 2 h 5"/>
                <a:gd name="T2" fmla="*/ 29 w 29"/>
                <a:gd name="T3" fmla="*/ 5 h 5"/>
                <a:gd name="T4" fmla="*/ 21 w 29"/>
                <a:gd name="T5" fmla="*/ 3 h 5"/>
                <a:gd name="T6" fmla="*/ 0 w 29"/>
                <a:gd name="T7" fmla="*/ 5 h 5"/>
                <a:gd name="T8" fmla="*/ 0 w 29"/>
                <a:gd name="T9" fmla="*/ 3 h 5"/>
                <a:gd name="T10" fmla="*/ 18 w 29"/>
                <a:gd name="T11" fmla="*/ 0 h 5"/>
                <a:gd name="T12" fmla="*/ 28 w 29"/>
                <a:gd name="T13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" h="5">
                  <a:moveTo>
                    <a:pt x="28" y="2"/>
                  </a:moveTo>
                  <a:cubicBezTo>
                    <a:pt x="28" y="2"/>
                    <a:pt x="29" y="3"/>
                    <a:pt x="29" y="5"/>
                  </a:cubicBezTo>
                  <a:cubicBezTo>
                    <a:pt x="26" y="5"/>
                    <a:pt x="23" y="3"/>
                    <a:pt x="21" y="3"/>
                  </a:cubicBezTo>
                  <a:cubicBezTo>
                    <a:pt x="13" y="2"/>
                    <a:pt x="7" y="3"/>
                    <a:pt x="0" y="5"/>
                  </a:cubicBezTo>
                  <a:cubicBezTo>
                    <a:pt x="0" y="4"/>
                    <a:pt x="0" y="3"/>
                    <a:pt x="0" y="3"/>
                  </a:cubicBezTo>
                  <a:cubicBezTo>
                    <a:pt x="0" y="0"/>
                    <a:pt x="13" y="0"/>
                    <a:pt x="18" y="0"/>
                  </a:cubicBezTo>
                  <a:cubicBezTo>
                    <a:pt x="22" y="1"/>
                    <a:pt x="24" y="1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27" name="Freeform 102"/>
            <p:cNvSpPr>
              <a:spLocks/>
            </p:cNvSpPr>
            <p:nvPr/>
          </p:nvSpPr>
          <p:spPr bwMode="auto">
            <a:xfrm>
              <a:off x="8145720" y="3885241"/>
              <a:ext cx="70023" cy="14913"/>
            </a:xfrm>
            <a:custGeom>
              <a:avLst/>
              <a:gdLst>
                <a:gd name="T0" fmla="*/ 21 w 22"/>
                <a:gd name="T1" fmla="*/ 1 h 5"/>
                <a:gd name="T2" fmla="*/ 22 w 22"/>
                <a:gd name="T3" fmla="*/ 3 h 5"/>
                <a:gd name="T4" fmla="*/ 20 w 22"/>
                <a:gd name="T5" fmla="*/ 5 h 5"/>
                <a:gd name="T6" fmla="*/ 0 w 22"/>
                <a:gd name="T7" fmla="*/ 3 h 5"/>
                <a:gd name="T8" fmla="*/ 5 w 22"/>
                <a:gd name="T9" fmla="*/ 1 h 5"/>
                <a:gd name="T10" fmla="*/ 21 w 22"/>
                <a:gd name="T11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5">
                  <a:moveTo>
                    <a:pt x="21" y="1"/>
                  </a:moveTo>
                  <a:cubicBezTo>
                    <a:pt x="21" y="2"/>
                    <a:pt x="22" y="2"/>
                    <a:pt x="22" y="3"/>
                  </a:cubicBezTo>
                  <a:cubicBezTo>
                    <a:pt x="22" y="4"/>
                    <a:pt x="21" y="4"/>
                    <a:pt x="20" y="5"/>
                  </a:cubicBezTo>
                  <a:cubicBezTo>
                    <a:pt x="15" y="2"/>
                    <a:pt x="5" y="4"/>
                    <a:pt x="0" y="3"/>
                  </a:cubicBezTo>
                  <a:cubicBezTo>
                    <a:pt x="0" y="0"/>
                    <a:pt x="4" y="1"/>
                    <a:pt x="5" y="1"/>
                  </a:cubicBezTo>
                  <a:cubicBezTo>
                    <a:pt x="9" y="0"/>
                    <a:pt x="17" y="2"/>
                    <a:pt x="2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28" name="Freeform 103"/>
            <p:cNvSpPr>
              <a:spLocks/>
            </p:cNvSpPr>
            <p:nvPr/>
          </p:nvSpPr>
          <p:spPr bwMode="auto">
            <a:xfrm>
              <a:off x="8145720" y="3900154"/>
              <a:ext cx="72144" cy="21306"/>
            </a:xfrm>
            <a:custGeom>
              <a:avLst/>
              <a:gdLst>
                <a:gd name="T0" fmla="*/ 22 w 23"/>
                <a:gd name="T1" fmla="*/ 3 h 7"/>
                <a:gd name="T2" fmla="*/ 22 w 23"/>
                <a:gd name="T3" fmla="*/ 7 h 7"/>
                <a:gd name="T4" fmla="*/ 8 w 23"/>
                <a:gd name="T5" fmla="*/ 4 h 7"/>
                <a:gd name="T6" fmla="*/ 0 w 23"/>
                <a:gd name="T7" fmla="*/ 3 h 7"/>
                <a:gd name="T8" fmla="*/ 22 w 2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7">
                  <a:moveTo>
                    <a:pt x="22" y="3"/>
                  </a:moveTo>
                  <a:cubicBezTo>
                    <a:pt x="23" y="4"/>
                    <a:pt x="22" y="6"/>
                    <a:pt x="22" y="7"/>
                  </a:cubicBezTo>
                  <a:cubicBezTo>
                    <a:pt x="18" y="6"/>
                    <a:pt x="13" y="5"/>
                    <a:pt x="8" y="4"/>
                  </a:cubicBezTo>
                  <a:cubicBezTo>
                    <a:pt x="5" y="4"/>
                    <a:pt x="0" y="6"/>
                    <a:pt x="0" y="3"/>
                  </a:cubicBezTo>
                  <a:cubicBezTo>
                    <a:pt x="6" y="0"/>
                    <a:pt x="13" y="4"/>
                    <a:pt x="22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29" name="Freeform 104"/>
            <p:cNvSpPr>
              <a:spLocks/>
            </p:cNvSpPr>
            <p:nvPr/>
          </p:nvSpPr>
          <p:spPr bwMode="auto">
            <a:xfrm>
              <a:off x="8141476" y="4072733"/>
              <a:ext cx="78510" cy="19175"/>
            </a:xfrm>
            <a:custGeom>
              <a:avLst/>
              <a:gdLst>
                <a:gd name="T0" fmla="*/ 23 w 25"/>
                <a:gd name="T1" fmla="*/ 2 h 6"/>
                <a:gd name="T2" fmla="*/ 22 w 25"/>
                <a:gd name="T3" fmla="*/ 6 h 6"/>
                <a:gd name="T4" fmla="*/ 20 w 25"/>
                <a:gd name="T5" fmla="*/ 5 h 6"/>
                <a:gd name="T6" fmla="*/ 0 w 25"/>
                <a:gd name="T7" fmla="*/ 4 h 6"/>
                <a:gd name="T8" fmla="*/ 13 w 25"/>
                <a:gd name="T9" fmla="*/ 2 h 6"/>
                <a:gd name="T10" fmla="*/ 23 w 25"/>
                <a:gd name="T11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" h="6">
                  <a:moveTo>
                    <a:pt x="23" y="2"/>
                  </a:moveTo>
                  <a:cubicBezTo>
                    <a:pt x="25" y="3"/>
                    <a:pt x="25" y="6"/>
                    <a:pt x="22" y="6"/>
                  </a:cubicBezTo>
                  <a:cubicBezTo>
                    <a:pt x="22" y="6"/>
                    <a:pt x="21" y="6"/>
                    <a:pt x="20" y="5"/>
                  </a:cubicBezTo>
                  <a:cubicBezTo>
                    <a:pt x="15" y="4"/>
                    <a:pt x="5" y="5"/>
                    <a:pt x="0" y="4"/>
                  </a:cubicBezTo>
                  <a:cubicBezTo>
                    <a:pt x="3" y="0"/>
                    <a:pt x="10" y="2"/>
                    <a:pt x="13" y="2"/>
                  </a:cubicBezTo>
                  <a:cubicBezTo>
                    <a:pt x="18" y="2"/>
                    <a:pt x="19" y="3"/>
                    <a:pt x="2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30" name="Freeform 105"/>
            <p:cNvSpPr>
              <a:spLocks/>
            </p:cNvSpPr>
            <p:nvPr/>
          </p:nvSpPr>
          <p:spPr bwMode="auto">
            <a:xfrm>
              <a:off x="8139355" y="4098300"/>
              <a:ext cx="80631" cy="23436"/>
            </a:xfrm>
            <a:custGeom>
              <a:avLst/>
              <a:gdLst>
                <a:gd name="T0" fmla="*/ 25 w 26"/>
                <a:gd name="T1" fmla="*/ 1 h 7"/>
                <a:gd name="T2" fmla="*/ 26 w 26"/>
                <a:gd name="T3" fmla="*/ 4 h 7"/>
                <a:gd name="T4" fmla="*/ 20 w 26"/>
                <a:gd name="T5" fmla="*/ 5 h 7"/>
                <a:gd name="T6" fmla="*/ 5 w 26"/>
                <a:gd name="T7" fmla="*/ 4 h 7"/>
                <a:gd name="T8" fmla="*/ 0 w 26"/>
                <a:gd name="T9" fmla="*/ 3 h 7"/>
                <a:gd name="T10" fmla="*/ 25 w 26"/>
                <a:gd name="T11" fmla="*/ 1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" h="7">
                  <a:moveTo>
                    <a:pt x="25" y="1"/>
                  </a:moveTo>
                  <a:cubicBezTo>
                    <a:pt x="25" y="2"/>
                    <a:pt x="26" y="3"/>
                    <a:pt x="26" y="4"/>
                  </a:cubicBezTo>
                  <a:cubicBezTo>
                    <a:pt x="25" y="7"/>
                    <a:pt x="23" y="6"/>
                    <a:pt x="20" y="5"/>
                  </a:cubicBezTo>
                  <a:cubicBezTo>
                    <a:pt x="16" y="5"/>
                    <a:pt x="10" y="4"/>
                    <a:pt x="5" y="4"/>
                  </a:cubicBezTo>
                  <a:cubicBezTo>
                    <a:pt x="3" y="4"/>
                    <a:pt x="1" y="5"/>
                    <a:pt x="0" y="3"/>
                  </a:cubicBezTo>
                  <a:cubicBezTo>
                    <a:pt x="6" y="0"/>
                    <a:pt x="17" y="5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38" name="Freeform 106"/>
            <p:cNvSpPr>
              <a:spLocks noEditPoints="1"/>
            </p:cNvSpPr>
            <p:nvPr/>
          </p:nvSpPr>
          <p:spPr bwMode="auto">
            <a:xfrm>
              <a:off x="7394576" y="3627438"/>
              <a:ext cx="1077913" cy="566738"/>
            </a:xfrm>
            <a:custGeom>
              <a:avLst/>
              <a:gdLst>
                <a:gd name="T0" fmla="*/ 114 w 342"/>
                <a:gd name="T1" fmla="*/ 19 h 179"/>
                <a:gd name="T2" fmla="*/ 194 w 342"/>
                <a:gd name="T3" fmla="*/ 30 h 179"/>
                <a:gd name="T4" fmla="*/ 265 w 342"/>
                <a:gd name="T5" fmla="*/ 19 h 179"/>
                <a:gd name="T6" fmla="*/ 335 w 342"/>
                <a:gd name="T7" fmla="*/ 144 h 179"/>
                <a:gd name="T8" fmla="*/ 288 w 342"/>
                <a:gd name="T9" fmla="*/ 167 h 179"/>
                <a:gd name="T10" fmla="*/ 235 w 342"/>
                <a:gd name="T11" fmla="*/ 178 h 179"/>
                <a:gd name="T12" fmla="*/ 173 w 342"/>
                <a:gd name="T13" fmla="*/ 172 h 179"/>
                <a:gd name="T14" fmla="*/ 112 w 342"/>
                <a:gd name="T15" fmla="*/ 168 h 179"/>
                <a:gd name="T16" fmla="*/ 43 w 342"/>
                <a:gd name="T17" fmla="*/ 169 h 179"/>
                <a:gd name="T18" fmla="*/ 52 w 342"/>
                <a:gd name="T19" fmla="*/ 47 h 179"/>
                <a:gd name="T20" fmla="*/ 264 w 342"/>
                <a:gd name="T21" fmla="*/ 132 h 179"/>
                <a:gd name="T22" fmla="*/ 229 w 342"/>
                <a:gd name="T23" fmla="*/ 10 h 179"/>
                <a:gd name="T24" fmla="*/ 246 w 342"/>
                <a:gd name="T25" fmla="*/ 177 h 179"/>
                <a:gd name="T26" fmla="*/ 224 w 342"/>
                <a:gd name="T27" fmla="*/ 168 h 179"/>
                <a:gd name="T28" fmla="*/ 225 w 342"/>
                <a:gd name="T29" fmla="*/ 11 h 179"/>
                <a:gd name="T30" fmla="*/ 134 w 342"/>
                <a:gd name="T31" fmla="*/ 20 h 179"/>
                <a:gd name="T32" fmla="*/ 98 w 342"/>
                <a:gd name="T33" fmla="*/ 49 h 179"/>
                <a:gd name="T34" fmla="*/ 112 w 342"/>
                <a:gd name="T35" fmla="*/ 165 h 179"/>
                <a:gd name="T36" fmla="*/ 111 w 342"/>
                <a:gd name="T37" fmla="*/ 24 h 179"/>
                <a:gd name="T38" fmla="*/ 195 w 342"/>
                <a:gd name="T39" fmla="*/ 57 h 179"/>
                <a:gd name="T40" fmla="*/ 154 w 342"/>
                <a:gd name="T41" fmla="*/ 34 h 179"/>
                <a:gd name="T42" fmla="*/ 156 w 342"/>
                <a:gd name="T43" fmla="*/ 142 h 179"/>
                <a:gd name="T44" fmla="*/ 114 w 342"/>
                <a:gd name="T45" fmla="*/ 39 h 179"/>
                <a:gd name="T46" fmla="*/ 52 w 342"/>
                <a:gd name="T47" fmla="*/ 50 h 179"/>
                <a:gd name="T48" fmla="*/ 15 w 342"/>
                <a:gd name="T49" fmla="*/ 153 h 179"/>
                <a:gd name="T50" fmla="*/ 75 w 342"/>
                <a:gd name="T51" fmla="*/ 45 h 179"/>
                <a:gd name="T52" fmla="*/ 221 w 342"/>
                <a:gd name="T53" fmla="*/ 51 h 179"/>
                <a:gd name="T54" fmla="*/ 221 w 342"/>
                <a:gd name="T55" fmla="*/ 170 h 179"/>
                <a:gd name="T56" fmla="*/ 69 w 342"/>
                <a:gd name="T57" fmla="*/ 85 h 179"/>
                <a:gd name="T58" fmla="*/ 82 w 342"/>
                <a:gd name="T59" fmla="*/ 58 h 179"/>
                <a:gd name="T60" fmla="*/ 72 w 342"/>
                <a:gd name="T61" fmla="*/ 74 h 179"/>
                <a:gd name="T62" fmla="*/ 63 w 342"/>
                <a:gd name="T63" fmla="*/ 93 h 179"/>
                <a:gd name="T64" fmla="*/ 45 w 342"/>
                <a:gd name="T65" fmla="*/ 133 h 179"/>
                <a:gd name="T66" fmla="*/ 50 w 342"/>
                <a:gd name="T67" fmla="*/ 131 h 179"/>
                <a:gd name="T68" fmla="*/ 114 w 342"/>
                <a:gd name="T69" fmla="*/ 51 h 179"/>
                <a:gd name="T70" fmla="*/ 153 w 342"/>
                <a:gd name="T71" fmla="*/ 110 h 179"/>
                <a:gd name="T72" fmla="*/ 198 w 342"/>
                <a:gd name="T73" fmla="*/ 165 h 179"/>
                <a:gd name="T74" fmla="*/ 279 w 342"/>
                <a:gd name="T75" fmla="*/ 76 h 179"/>
                <a:gd name="T76" fmla="*/ 267 w 342"/>
                <a:gd name="T77" fmla="*/ 63 h 179"/>
                <a:gd name="T78" fmla="*/ 76 w 342"/>
                <a:gd name="T79" fmla="*/ 57 h 179"/>
                <a:gd name="T80" fmla="*/ 85 w 342"/>
                <a:gd name="T81" fmla="*/ 61 h 179"/>
                <a:gd name="T82" fmla="*/ 107 w 342"/>
                <a:gd name="T83" fmla="*/ 167 h 179"/>
                <a:gd name="T84" fmla="*/ 93 w 342"/>
                <a:gd name="T85" fmla="*/ 64 h 179"/>
                <a:gd name="T86" fmla="*/ 265 w 342"/>
                <a:gd name="T87" fmla="*/ 103 h 179"/>
                <a:gd name="T88" fmla="*/ 306 w 342"/>
                <a:gd name="T89" fmla="*/ 169 h 179"/>
                <a:gd name="T90" fmla="*/ 265 w 342"/>
                <a:gd name="T91" fmla="*/ 73 h 179"/>
                <a:gd name="T92" fmla="*/ 300 w 342"/>
                <a:gd name="T93" fmla="*/ 78 h 179"/>
                <a:gd name="T94" fmla="*/ 278 w 342"/>
                <a:gd name="T95" fmla="*/ 96 h 179"/>
                <a:gd name="T96" fmla="*/ 64 w 342"/>
                <a:gd name="T97" fmla="*/ 105 h 179"/>
                <a:gd name="T98" fmla="*/ 71 w 342"/>
                <a:gd name="T99" fmla="*/ 123 h 179"/>
                <a:gd name="T100" fmla="*/ 280 w 342"/>
                <a:gd name="T101" fmla="*/ 100 h 179"/>
                <a:gd name="T102" fmla="*/ 52 w 342"/>
                <a:gd name="T103" fmla="*/ 111 h 179"/>
                <a:gd name="T104" fmla="*/ 66 w 342"/>
                <a:gd name="T105" fmla="*/ 118 h 179"/>
                <a:gd name="T106" fmla="*/ 323 w 342"/>
                <a:gd name="T107" fmla="*/ 125 h 179"/>
                <a:gd name="T108" fmla="*/ 37 w 342"/>
                <a:gd name="T109" fmla="*/ 140 h 179"/>
                <a:gd name="T110" fmla="*/ 332 w 342"/>
                <a:gd name="T111" fmla="*/ 153 h 179"/>
                <a:gd name="T112" fmla="*/ 153 w 342"/>
                <a:gd name="T113" fmla="*/ 156 h 179"/>
                <a:gd name="T114" fmla="*/ 34 w 342"/>
                <a:gd name="T115" fmla="*/ 149 h 179"/>
                <a:gd name="T116" fmla="*/ 339 w 342"/>
                <a:gd name="T117" fmla="*/ 162 h 179"/>
                <a:gd name="T118" fmla="*/ 115 w 342"/>
                <a:gd name="T119" fmla="*/ 166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42" h="179">
                  <a:moveTo>
                    <a:pt x="79" y="39"/>
                  </a:moveTo>
                  <a:cubicBezTo>
                    <a:pt x="80" y="39"/>
                    <a:pt x="82" y="40"/>
                    <a:pt x="83" y="40"/>
                  </a:cubicBezTo>
                  <a:cubicBezTo>
                    <a:pt x="84" y="37"/>
                    <a:pt x="83" y="32"/>
                    <a:pt x="85" y="30"/>
                  </a:cubicBezTo>
                  <a:cubicBezTo>
                    <a:pt x="92" y="28"/>
                    <a:pt x="99" y="28"/>
                    <a:pt x="106" y="24"/>
                  </a:cubicBezTo>
                  <a:cubicBezTo>
                    <a:pt x="108" y="23"/>
                    <a:pt x="110" y="22"/>
                    <a:pt x="111" y="21"/>
                  </a:cubicBezTo>
                  <a:cubicBezTo>
                    <a:pt x="112" y="21"/>
                    <a:pt x="112" y="20"/>
                    <a:pt x="113" y="21"/>
                  </a:cubicBezTo>
                  <a:cubicBezTo>
                    <a:pt x="113" y="20"/>
                    <a:pt x="114" y="20"/>
                    <a:pt x="114" y="19"/>
                  </a:cubicBezTo>
                  <a:cubicBezTo>
                    <a:pt x="120" y="18"/>
                    <a:pt x="126" y="17"/>
                    <a:pt x="131" y="17"/>
                  </a:cubicBezTo>
                  <a:cubicBezTo>
                    <a:pt x="136" y="17"/>
                    <a:pt x="140" y="18"/>
                    <a:pt x="145" y="19"/>
                  </a:cubicBezTo>
                  <a:cubicBezTo>
                    <a:pt x="147" y="20"/>
                    <a:pt x="150" y="20"/>
                    <a:pt x="152" y="23"/>
                  </a:cubicBezTo>
                  <a:cubicBezTo>
                    <a:pt x="153" y="25"/>
                    <a:pt x="153" y="26"/>
                    <a:pt x="153" y="28"/>
                  </a:cubicBezTo>
                  <a:cubicBezTo>
                    <a:pt x="155" y="28"/>
                    <a:pt x="157" y="27"/>
                    <a:pt x="160" y="26"/>
                  </a:cubicBezTo>
                  <a:cubicBezTo>
                    <a:pt x="164" y="26"/>
                    <a:pt x="170" y="28"/>
                    <a:pt x="176" y="28"/>
                  </a:cubicBezTo>
                  <a:cubicBezTo>
                    <a:pt x="182" y="29"/>
                    <a:pt x="190" y="26"/>
                    <a:pt x="194" y="30"/>
                  </a:cubicBezTo>
                  <a:cubicBezTo>
                    <a:pt x="196" y="32"/>
                    <a:pt x="198" y="37"/>
                    <a:pt x="198" y="41"/>
                  </a:cubicBezTo>
                  <a:cubicBezTo>
                    <a:pt x="199" y="43"/>
                    <a:pt x="198" y="45"/>
                    <a:pt x="198" y="47"/>
                  </a:cubicBezTo>
                  <a:cubicBezTo>
                    <a:pt x="201" y="47"/>
                    <a:pt x="203" y="45"/>
                    <a:pt x="205" y="45"/>
                  </a:cubicBezTo>
                  <a:cubicBezTo>
                    <a:pt x="207" y="34"/>
                    <a:pt x="204" y="22"/>
                    <a:pt x="207" y="15"/>
                  </a:cubicBezTo>
                  <a:cubicBezTo>
                    <a:pt x="214" y="14"/>
                    <a:pt x="221" y="10"/>
                    <a:pt x="228" y="7"/>
                  </a:cubicBezTo>
                  <a:cubicBezTo>
                    <a:pt x="237" y="0"/>
                    <a:pt x="250" y="1"/>
                    <a:pt x="260" y="4"/>
                  </a:cubicBezTo>
                  <a:cubicBezTo>
                    <a:pt x="265" y="6"/>
                    <a:pt x="264" y="12"/>
                    <a:pt x="265" y="19"/>
                  </a:cubicBezTo>
                  <a:cubicBezTo>
                    <a:pt x="266" y="31"/>
                    <a:pt x="266" y="47"/>
                    <a:pt x="265" y="59"/>
                  </a:cubicBezTo>
                  <a:cubicBezTo>
                    <a:pt x="271" y="54"/>
                    <a:pt x="281" y="50"/>
                    <a:pt x="291" y="52"/>
                  </a:cubicBezTo>
                  <a:cubicBezTo>
                    <a:pt x="293" y="56"/>
                    <a:pt x="294" y="60"/>
                    <a:pt x="296" y="64"/>
                  </a:cubicBezTo>
                  <a:cubicBezTo>
                    <a:pt x="297" y="66"/>
                    <a:pt x="298" y="68"/>
                    <a:pt x="299" y="70"/>
                  </a:cubicBezTo>
                  <a:cubicBezTo>
                    <a:pt x="302" y="80"/>
                    <a:pt x="309" y="89"/>
                    <a:pt x="313" y="99"/>
                  </a:cubicBezTo>
                  <a:cubicBezTo>
                    <a:pt x="314" y="101"/>
                    <a:pt x="316" y="103"/>
                    <a:pt x="317" y="106"/>
                  </a:cubicBezTo>
                  <a:cubicBezTo>
                    <a:pt x="323" y="118"/>
                    <a:pt x="329" y="132"/>
                    <a:pt x="335" y="144"/>
                  </a:cubicBezTo>
                  <a:cubicBezTo>
                    <a:pt x="336" y="145"/>
                    <a:pt x="336" y="146"/>
                    <a:pt x="337" y="147"/>
                  </a:cubicBezTo>
                  <a:cubicBezTo>
                    <a:pt x="337" y="148"/>
                    <a:pt x="337" y="148"/>
                    <a:pt x="337" y="148"/>
                  </a:cubicBezTo>
                  <a:cubicBezTo>
                    <a:pt x="339" y="151"/>
                    <a:pt x="340" y="155"/>
                    <a:pt x="342" y="158"/>
                  </a:cubicBezTo>
                  <a:cubicBezTo>
                    <a:pt x="342" y="165"/>
                    <a:pt x="335" y="174"/>
                    <a:pt x="327" y="175"/>
                  </a:cubicBezTo>
                  <a:cubicBezTo>
                    <a:pt x="321" y="176"/>
                    <a:pt x="316" y="176"/>
                    <a:pt x="311" y="174"/>
                  </a:cubicBezTo>
                  <a:cubicBezTo>
                    <a:pt x="308" y="173"/>
                    <a:pt x="306" y="172"/>
                    <a:pt x="303" y="172"/>
                  </a:cubicBezTo>
                  <a:cubicBezTo>
                    <a:pt x="299" y="170"/>
                    <a:pt x="293" y="169"/>
                    <a:pt x="288" y="167"/>
                  </a:cubicBezTo>
                  <a:cubicBezTo>
                    <a:pt x="285" y="167"/>
                    <a:pt x="282" y="165"/>
                    <a:pt x="281" y="164"/>
                  </a:cubicBezTo>
                  <a:cubicBezTo>
                    <a:pt x="280" y="163"/>
                    <a:pt x="279" y="158"/>
                    <a:pt x="278" y="156"/>
                  </a:cubicBezTo>
                  <a:cubicBezTo>
                    <a:pt x="277" y="153"/>
                    <a:pt x="275" y="150"/>
                    <a:pt x="274" y="148"/>
                  </a:cubicBezTo>
                  <a:cubicBezTo>
                    <a:pt x="272" y="142"/>
                    <a:pt x="269" y="137"/>
                    <a:pt x="267" y="132"/>
                  </a:cubicBezTo>
                  <a:cubicBezTo>
                    <a:pt x="266" y="141"/>
                    <a:pt x="266" y="156"/>
                    <a:pt x="267" y="168"/>
                  </a:cubicBezTo>
                  <a:cubicBezTo>
                    <a:pt x="267" y="178"/>
                    <a:pt x="255" y="179"/>
                    <a:pt x="247" y="179"/>
                  </a:cubicBezTo>
                  <a:cubicBezTo>
                    <a:pt x="243" y="179"/>
                    <a:pt x="239" y="178"/>
                    <a:pt x="235" y="178"/>
                  </a:cubicBezTo>
                  <a:cubicBezTo>
                    <a:pt x="232" y="176"/>
                    <a:pt x="227" y="171"/>
                    <a:pt x="222" y="172"/>
                  </a:cubicBezTo>
                  <a:cubicBezTo>
                    <a:pt x="220" y="172"/>
                    <a:pt x="219" y="174"/>
                    <a:pt x="217" y="174"/>
                  </a:cubicBezTo>
                  <a:cubicBezTo>
                    <a:pt x="212" y="175"/>
                    <a:pt x="208" y="175"/>
                    <a:pt x="205" y="171"/>
                  </a:cubicBezTo>
                  <a:cubicBezTo>
                    <a:pt x="203" y="171"/>
                    <a:pt x="200" y="170"/>
                    <a:pt x="198" y="168"/>
                  </a:cubicBezTo>
                  <a:cubicBezTo>
                    <a:pt x="195" y="168"/>
                    <a:pt x="194" y="170"/>
                    <a:pt x="193" y="171"/>
                  </a:cubicBezTo>
                  <a:cubicBezTo>
                    <a:pt x="190" y="173"/>
                    <a:pt x="186" y="172"/>
                    <a:pt x="182" y="172"/>
                  </a:cubicBezTo>
                  <a:cubicBezTo>
                    <a:pt x="179" y="172"/>
                    <a:pt x="176" y="172"/>
                    <a:pt x="173" y="172"/>
                  </a:cubicBezTo>
                  <a:cubicBezTo>
                    <a:pt x="169" y="172"/>
                    <a:pt x="165" y="170"/>
                    <a:pt x="161" y="171"/>
                  </a:cubicBezTo>
                  <a:cubicBezTo>
                    <a:pt x="158" y="170"/>
                    <a:pt x="156" y="170"/>
                    <a:pt x="154" y="169"/>
                  </a:cubicBezTo>
                  <a:cubicBezTo>
                    <a:pt x="151" y="172"/>
                    <a:pt x="140" y="173"/>
                    <a:pt x="138" y="172"/>
                  </a:cubicBezTo>
                  <a:cubicBezTo>
                    <a:pt x="137" y="172"/>
                    <a:pt x="138" y="173"/>
                    <a:pt x="137" y="173"/>
                  </a:cubicBezTo>
                  <a:cubicBezTo>
                    <a:pt x="134" y="171"/>
                    <a:pt x="122" y="171"/>
                    <a:pt x="115" y="169"/>
                  </a:cubicBezTo>
                  <a:cubicBezTo>
                    <a:pt x="114" y="169"/>
                    <a:pt x="114" y="172"/>
                    <a:pt x="113" y="171"/>
                  </a:cubicBezTo>
                  <a:cubicBezTo>
                    <a:pt x="112" y="171"/>
                    <a:pt x="112" y="170"/>
                    <a:pt x="112" y="168"/>
                  </a:cubicBezTo>
                  <a:cubicBezTo>
                    <a:pt x="111" y="170"/>
                    <a:pt x="109" y="171"/>
                    <a:pt x="109" y="171"/>
                  </a:cubicBezTo>
                  <a:cubicBezTo>
                    <a:pt x="102" y="171"/>
                    <a:pt x="94" y="173"/>
                    <a:pt x="86" y="170"/>
                  </a:cubicBezTo>
                  <a:cubicBezTo>
                    <a:pt x="81" y="165"/>
                    <a:pt x="75" y="160"/>
                    <a:pt x="68" y="157"/>
                  </a:cubicBezTo>
                  <a:cubicBezTo>
                    <a:pt x="69" y="144"/>
                    <a:pt x="69" y="131"/>
                    <a:pt x="70" y="117"/>
                  </a:cubicBezTo>
                  <a:cubicBezTo>
                    <a:pt x="65" y="128"/>
                    <a:pt x="60" y="139"/>
                    <a:pt x="55" y="150"/>
                  </a:cubicBezTo>
                  <a:cubicBezTo>
                    <a:pt x="53" y="155"/>
                    <a:pt x="51" y="162"/>
                    <a:pt x="48" y="167"/>
                  </a:cubicBezTo>
                  <a:cubicBezTo>
                    <a:pt x="46" y="169"/>
                    <a:pt x="45" y="167"/>
                    <a:pt x="43" y="169"/>
                  </a:cubicBezTo>
                  <a:cubicBezTo>
                    <a:pt x="38" y="167"/>
                    <a:pt x="31" y="166"/>
                    <a:pt x="28" y="161"/>
                  </a:cubicBezTo>
                  <a:cubicBezTo>
                    <a:pt x="19" y="157"/>
                    <a:pt x="9" y="153"/>
                    <a:pt x="0" y="150"/>
                  </a:cubicBezTo>
                  <a:cubicBezTo>
                    <a:pt x="0" y="149"/>
                    <a:pt x="1" y="147"/>
                    <a:pt x="0" y="147"/>
                  </a:cubicBezTo>
                  <a:cubicBezTo>
                    <a:pt x="7" y="132"/>
                    <a:pt x="15" y="118"/>
                    <a:pt x="22" y="104"/>
                  </a:cubicBezTo>
                  <a:cubicBezTo>
                    <a:pt x="22" y="98"/>
                    <a:pt x="26" y="94"/>
                    <a:pt x="28" y="89"/>
                  </a:cubicBezTo>
                  <a:cubicBezTo>
                    <a:pt x="32" y="79"/>
                    <a:pt x="37" y="72"/>
                    <a:pt x="41" y="63"/>
                  </a:cubicBezTo>
                  <a:cubicBezTo>
                    <a:pt x="43" y="59"/>
                    <a:pt x="48" y="49"/>
                    <a:pt x="52" y="47"/>
                  </a:cubicBezTo>
                  <a:cubicBezTo>
                    <a:pt x="54" y="45"/>
                    <a:pt x="59" y="44"/>
                    <a:pt x="62" y="44"/>
                  </a:cubicBezTo>
                  <a:cubicBezTo>
                    <a:pt x="64" y="43"/>
                    <a:pt x="66" y="43"/>
                    <a:pt x="68" y="42"/>
                  </a:cubicBezTo>
                  <a:cubicBezTo>
                    <a:pt x="72" y="41"/>
                    <a:pt x="76" y="42"/>
                    <a:pt x="79" y="39"/>
                  </a:cubicBezTo>
                  <a:close/>
                  <a:moveTo>
                    <a:pt x="246" y="177"/>
                  </a:moveTo>
                  <a:cubicBezTo>
                    <a:pt x="252" y="177"/>
                    <a:pt x="262" y="175"/>
                    <a:pt x="264" y="171"/>
                  </a:cubicBezTo>
                  <a:cubicBezTo>
                    <a:pt x="264" y="169"/>
                    <a:pt x="264" y="164"/>
                    <a:pt x="264" y="161"/>
                  </a:cubicBezTo>
                  <a:cubicBezTo>
                    <a:pt x="264" y="153"/>
                    <a:pt x="264" y="141"/>
                    <a:pt x="264" y="132"/>
                  </a:cubicBezTo>
                  <a:cubicBezTo>
                    <a:pt x="264" y="127"/>
                    <a:pt x="263" y="121"/>
                    <a:pt x="263" y="115"/>
                  </a:cubicBezTo>
                  <a:cubicBezTo>
                    <a:pt x="263" y="103"/>
                    <a:pt x="262" y="92"/>
                    <a:pt x="262" y="80"/>
                  </a:cubicBezTo>
                  <a:cubicBezTo>
                    <a:pt x="263" y="53"/>
                    <a:pt x="264" y="32"/>
                    <a:pt x="262" y="10"/>
                  </a:cubicBezTo>
                  <a:cubicBezTo>
                    <a:pt x="261" y="10"/>
                    <a:pt x="261" y="8"/>
                    <a:pt x="261" y="8"/>
                  </a:cubicBezTo>
                  <a:cubicBezTo>
                    <a:pt x="257" y="5"/>
                    <a:pt x="253" y="5"/>
                    <a:pt x="249" y="5"/>
                  </a:cubicBezTo>
                  <a:cubicBezTo>
                    <a:pt x="246" y="4"/>
                    <a:pt x="243" y="4"/>
                    <a:pt x="241" y="4"/>
                  </a:cubicBezTo>
                  <a:cubicBezTo>
                    <a:pt x="237" y="5"/>
                    <a:pt x="230" y="6"/>
                    <a:pt x="229" y="10"/>
                  </a:cubicBezTo>
                  <a:cubicBezTo>
                    <a:pt x="227" y="15"/>
                    <a:pt x="229" y="27"/>
                    <a:pt x="229" y="32"/>
                  </a:cubicBezTo>
                  <a:cubicBezTo>
                    <a:pt x="229" y="38"/>
                    <a:pt x="229" y="45"/>
                    <a:pt x="230" y="52"/>
                  </a:cubicBezTo>
                  <a:cubicBezTo>
                    <a:pt x="231" y="60"/>
                    <a:pt x="233" y="69"/>
                    <a:pt x="233" y="79"/>
                  </a:cubicBezTo>
                  <a:cubicBezTo>
                    <a:pt x="233" y="94"/>
                    <a:pt x="234" y="112"/>
                    <a:pt x="233" y="128"/>
                  </a:cubicBezTo>
                  <a:cubicBezTo>
                    <a:pt x="232" y="131"/>
                    <a:pt x="233" y="133"/>
                    <a:pt x="233" y="137"/>
                  </a:cubicBezTo>
                  <a:cubicBezTo>
                    <a:pt x="233" y="149"/>
                    <a:pt x="232" y="161"/>
                    <a:pt x="231" y="173"/>
                  </a:cubicBezTo>
                  <a:cubicBezTo>
                    <a:pt x="235" y="175"/>
                    <a:pt x="240" y="177"/>
                    <a:pt x="246" y="177"/>
                  </a:cubicBezTo>
                  <a:close/>
                  <a:moveTo>
                    <a:pt x="208" y="19"/>
                  </a:moveTo>
                  <a:cubicBezTo>
                    <a:pt x="208" y="28"/>
                    <a:pt x="208" y="39"/>
                    <a:pt x="208" y="45"/>
                  </a:cubicBezTo>
                  <a:cubicBezTo>
                    <a:pt x="212" y="46"/>
                    <a:pt x="218" y="47"/>
                    <a:pt x="222" y="48"/>
                  </a:cubicBezTo>
                  <a:cubicBezTo>
                    <a:pt x="222" y="49"/>
                    <a:pt x="223" y="49"/>
                    <a:pt x="224" y="50"/>
                  </a:cubicBezTo>
                  <a:cubicBezTo>
                    <a:pt x="225" y="55"/>
                    <a:pt x="224" y="62"/>
                    <a:pt x="224" y="68"/>
                  </a:cubicBezTo>
                  <a:cubicBezTo>
                    <a:pt x="224" y="85"/>
                    <a:pt x="226" y="104"/>
                    <a:pt x="225" y="123"/>
                  </a:cubicBezTo>
                  <a:cubicBezTo>
                    <a:pt x="225" y="137"/>
                    <a:pt x="225" y="151"/>
                    <a:pt x="224" y="168"/>
                  </a:cubicBezTo>
                  <a:cubicBezTo>
                    <a:pt x="226" y="169"/>
                    <a:pt x="226" y="170"/>
                    <a:pt x="229" y="171"/>
                  </a:cubicBezTo>
                  <a:cubicBezTo>
                    <a:pt x="231" y="152"/>
                    <a:pt x="230" y="134"/>
                    <a:pt x="230" y="111"/>
                  </a:cubicBezTo>
                  <a:cubicBezTo>
                    <a:pt x="230" y="108"/>
                    <a:pt x="231" y="105"/>
                    <a:pt x="231" y="102"/>
                  </a:cubicBezTo>
                  <a:cubicBezTo>
                    <a:pt x="231" y="94"/>
                    <a:pt x="231" y="85"/>
                    <a:pt x="231" y="77"/>
                  </a:cubicBezTo>
                  <a:cubicBezTo>
                    <a:pt x="230" y="68"/>
                    <a:pt x="228" y="58"/>
                    <a:pt x="228" y="48"/>
                  </a:cubicBezTo>
                  <a:cubicBezTo>
                    <a:pt x="227" y="38"/>
                    <a:pt x="227" y="29"/>
                    <a:pt x="226" y="19"/>
                  </a:cubicBezTo>
                  <a:cubicBezTo>
                    <a:pt x="226" y="16"/>
                    <a:pt x="227" y="14"/>
                    <a:pt x="225" y="11"/>
                  </a:cubicBezTo>
                  <a:cubicBezTo>
                    <a:pt x="219" y="14"/>
                    <a:pt x="214" y="16"/>
                    <a:pt x="208" y="19"/>
                  </a:cubicBezTo>
                  <a:close/>
                  <a:moveTo>
                    <a:pt x="123" y="38"/>
                  </a:moveTo>
                  <a:cubicBezTo>
                    <a:pt x="128" y="39"/>
                    <a:pt x="132" y="40"/>
                    <a:pt x="137" y="40"/>
                  </a:cubicBezTo>
                  <a:cubicBezTo>
                    <a:pt x="140" y="40"/>
                    <a:pt x="145" y="39"/>
                    <a:pt x="146" y="39"/>
                  </a:cubicBezTo>
                  <a:cubicBezTo>
                    <a:pt x="147" y="39"/>
                    <a:pt x="149" y="38"/>
                    <a:pt x="150" y="37"/>
                  </a:cubicBezTo>
                  <a:cubicBezTo>
                    <a:pt x="150" y="32"/>
                    <a:pt x="150" y="27"/>
                    <a:pt x="149" y="23"/>
                  </a:cubicBezTo>
                  <a:cubicBezTo>
                    <a:pt x="145" y="22"/>
                    <a:pt x="140" y="20"/>
                    <a:pt x="134" y="20"/>
                  </a:cubicBezTo>
                  <a:cubicBezTo>
                    <a:pt x="128" y="20"/>
                    <a:pt x="117" y="20"/>
                    <a:pt x="115" y="23"/>
                  </a:cubicBezTo>
                  <a:cubicBezTo>
                    <a:pt x="113" y="25"/>
                    <a:pt x="114" y="28"/>
                    <a:pt x="114" y="31"/>
                  </a:cubicBezTo>
                  <a:cubicBezTo>
                    <a:pt x="114" y="34"/>
                    <a:pt x="113" y="36"/>
                    <a:pt x="114" y="38"/>
                  </a:cubicBezTo>
                  <a:cubicBezTo>
                    <a:pt x="116" y="35"/>
                    <a:pt x="120" y="38"/>
                    <a:pt x="123" y="38"/>
                  </a:cubicBezTo>
                  <a:close/>
                  <a:moveTo>
                    <a:pt x="86" y="34"/>
                  </a:moveTo>
                  <a:cubicBezTo>
                    <a:pt x="86" y="36"/>
                    <a:pt x="85" y="39"/>
                    <a:pt x="85" y="41"/>
                  </a:cubicBezTo>
                  <a:cubicBezTo>
                    <a:pt x="90" y="42"/>
                    <a:pt x="94" y="46"/>
                    <a:pt x="98" y="49"/>
                  </a:cubicBezTo>
                  <a:cubicBezTo>
                    <a:pt x="99" y="52"/>
                    <a:pt x="96" y="57"/>
                    <a:pt x="95" y="61"/>
                  </a:cubicBezTo>
                  <a:cubicBezTo>
                    <a:pt x="101" y="60"/>
                    <a:pt x="105" y="61"/>
                    <a:pt x="109" y="63"/>
                  </a:cubicBezTo>
                  <a:cubicBezTo>
                    <a:pt x="109" y="66"/>
                    <a:pt x="108" y="69"/>
                    <a:pt x="110" y="71"/>
                  </a:cubicBezTo>
                  <a:cubicBezTo>
                    <a:pt x="111" y="87"/>
                    <a:pt x="112" y="105"/>
                    <a:pt x="111" y="121"/>
                  </a:cubicBezTo>
                  <a:cubicBezTo>
                    <a:pt x="111" y="124"/>
                    <a:pt x="110" y="126"/>
                    <a:pt x="110" y="129"/>
                  </a:cubicBezTo>
                  <a:cubicBezTo>
                    <a:pt x="110" y="138"/>
                    <a:pt x="111" y="148"/>
                    <a:pt x="111" y="157"/>
                  </a:cubicBezTo>
                  <a:cubicBezTo>
                    <a:pt x="110" y="160"/>
                    <a:pt x="109" y="163"/>
                    <a:pt x="112" y="165"/>
                  </a:cubicBezTo>
                  <a:cubicBezTo>
                    <a:pt x="111" y="163"/>
                    <a:pt x="113" y="157"/>
                    <a:pt x="111" y="154"/>
                  </a:cubicBezTo>
                  <a:cubicBezTo>
                    <a:pt x="111" y="153"/>
                    <a:pt x="112" y="154"/>
                    <a:pt x="112" y="153"/>
                  </a:cubicBezTo>
                  <a:cubicBezTo>
                    <a:pt x="112" y="139"/>
                    <a:pt x="112" y="122"/>
                    <a:pt x="112" y="108"/>
                  </a:cubicBezTo>
                  <a:cubicBezTo>
                    <a:pt x="113" y="97"/>
                    <a:pt x="112" y="85"/>
                    <a:pt x="112" y="75"/>
                  </a:cubicBezTo>
                  <a:cubicBezTo>
                    <a:pt x="112" y="66"/>
                    <a:pt x="112" y="56"/>
                    <a:pt x="112" y="48"/>
                  </a:cubicBezTo>
                  <a:cubicBezTo>
                    <a:pt x="112" y="40"/>
                    <a:pt x="112" y="32"/>
                    <a:pt x="111" y="24"/>
                  </a:cubicBezTo>
                  <a:cubicBezTo>
                    <a:pt x="111" y="24"/>
                    <a:pt x="111" y="24"/>
                    <a:pt x="111" y="24"/>
                  </a:cubicBezTo>
                  <a:cubicBezTo>
                    <a:pt x="105" y="28"/>
                    <a:pt x="93" y="31"/>
                    <a:pt x="86" y="34"/>
                  </a:cubicBezTo>
                  <a:close/>
                  <a:moveTo>
                    <a:pt x="179" y="170"/>
                  </a:moveTo>
                  <a:cubicBezTo>
                    <a:pt x="186" y="171"/>
                    <a:pt x="192" y="169"/>
                    <a:pt x="194" y="165"/>
                  </a:cubicBezTo>
                  <a:cubicBezTo>
                    <a:pt x="195" y="157"/>
                    <a:pt x="194" y="147"/>
                    <a:pt x="194" y="139"/>
                  </a:cubicBezTo>
                  <a:cubicBezTo>
                    <a:pt x="194" y="120"/>
                    <a:pt x="194" y="103"/>
                    <a:pt x="195" y="87"/>
                  </a:cubicBezTo>
                  <a:cubicBezTo>
                    <a:pt x="196" y="79"/>
                    <a:pt x="195" y="70"/>
                    <a:pt x="195" y="61"/>
                  </a:cubicBezTo>
                  <a:cubicBezTo>
                    <a:pt x="195" y="60"/>
                    <a:pt x="195" y="58"/>
                    <a:pt x="195" y="57"/>
                  </a:cubicBezTo>
                  <a:cubicBezTo>
                    <a:pt x="195" y="55"/>
                    <a:pt x="195" y="54"/>
                    <a:pt x="195" y="52"/>
                  </a:cubicBezTo>
                  <a:cubicBezTo>
                    <a:pt x="195" y="48"/>
                    <a:pt x="197" y="39"/>
                    <a:pt x="194" y="35"/>
                  </a:cubicBezTo>
                  <a:cubicBezTo>
                    <a:pt x="193" y="33"/>
                    <a:pt x="188" y="31"/>
                    <a:pt x="185" y="31"/>
                  </a:cubicBezTo>
                  <a:cubicBezTo>
                    <a:pt x="180" y="30"/>
                    <a:pt x="176" y="31"/>
                    <a:pt x="171" y="30"/>
                  </a:cubicBezTo>
                  <a:cubicBezTo>
                    <a:pt x="166" y="29"/>
                    <a:pt x="161" y="28"/>
                    <a:pt x="158" y="29"/>
                  </a:cubicBezTo>
                  <a:cubicBezTo>
                    <a:pt x="157" y="29"/>
                    <a:pt x="154" y="30"/>
                    <a:pt x="154" y="32"/>
                  </a:cubicBezTo>
                  <a:cubicBezTo>
                    <a:pt x="153" y="32"/>
                    <a:pt x="154" y="33"/>
                    <a:pt x="154" y="34"/>
                  </a:cubicBezTo>
                  <a:cubicBezTo>
                    <a:pt x="154" y="36"/>
                    <a:pt x="154" y="40"/>
                    <a:pt x="154" y="43"/>
                  </a:cubicBezTo>
                  <a:cubicBezTo>
                    <a:pt x="154" y="44"/>
                    <a:pt x="153" y="45"/>
                    <a:pt x="153" y="46"/>
                  </a:cubicBezTo>
                  <a:cubicBezTo>
                    <a:pt x="153" y="50"/>
                    <a:pt x="153" y="54"/>
                    <a:pt x="153" y="57"/>
                  </a:cubicBezTo>
                  <a:cubicBezTo>
                    <a:pt x="153" y="66"/>
                    <a:pt x="155" y="77"/>
                    <a:pt x="155" y="88"/>
                  </a:cubicBezTo>
                  <a:cubicBezTo>
                    <a:pt x="155" y="93"/>
                    <a:pt x="155" y="98"/>
                    <a:pt x="155" y="103"/>
                  </a:cubicBezTo>
                  <a:cubicBezTo>
                    <a:pt x="155" y="108"/>
                    <a:pt x="156" y="113"/>
                    <a:pt x="156" y="118"/>
                  </a:cubicBezTo>
                  <a:cubicBezTo>
                    <a:pt x="156" y="126"/>
                    <a:pt x="156" y="134"/>
                    <a:pt x="156" y="142"/>
                  </a:cubicBezTo>
                  <a:cubicBezTo>
                    <a:pt x="155" y="150"/>
                    <a:pt x="154" y="159"/>
                    <a:pt x="156" y="167"/>
                  </a:cubicBezTo>
                  <a:cubicBezTo>
                    <a:pt x="162" y="167"/>
                    <a:pt x="171" y="169"/>
                    <a:pt x="179" y="170"/>
                  </a:cubicBezTo>
                  <a:close/>
                  <a:moveTo>
                    <a:pt x="114" y="47"/>
                  </a:moveTo>
                  <a:cubicBezTo>
                    <a:pt x="118" y="47"/>
                    <a:pt x="122" y="50"/>
                    <a:pt x="127" y="51"/>
                  </a:cubicBezTo>
                  <a:cubicBezTo>
                    <a:pt x="133" y="52"/>
                    <a:pt x="146" y="53"/>
                    <a:pt x="151" y="49"/>
                  </a:cubicBezTo>
                  <a:cubicBezTo>
                    <a:pt x="150" y="45"/>
                    <a:pt x="150" y="44"/>
                    <a:pt x="151" y="40"/>
                  </a:cubicBezTo>
                  <a:cubicBezTo>
                    <a:pt x="140" y="44"/>
                    <a:pt x="126" y="42"/>
                    <a:pt x="114" y="39"/>
                  </a:cubicBezTo>
                  <a:cubicBezTo>
                    <a:pt x="113" y="42"/>
                    <a:pt x="114" y="44"/>
                    <a:pt x="114" y="47"/>
                  </a:cubicBezTo>
                  <a:close/>
                  <a:moveTo>
                    <a:pt x="94" y="49"/>
                  </a:moveTo>
                  <a:cubicBezTo>
                    <a:pt x="90" y="47"/>
                    <a:pt x="86" y="43"/>
                    <a:pt x="80" y="43"/>
                  </a:cubicBezTo>
                  <a:cubicBezTo>
                    <a:pt x="79" y="44"/>
                    <a:pt x="77" y="45"/>
                    <a:pt x="77" y="47"/>
                  </a:cubicBezTo>
                  <a:cubicBezTo>
                    <a:pt x="84" y="47"/>
                    <a:pt x="88" y="52"/>
                    <a:pt x="94" y="55"/>
                  </a:cubicBezTo>
                  <a:cubicBezTo>
                    <a:pt x="95" y="52"/>
                    <a:pt x="96" y="51"/>
                    <a:pt x="94" y="49"/>
                  </a:cubicBezTo>
                  <a:close/>
                  <a:moveTo>
                    <a:pt x="52" y="50"/>
                  </a:moveTo>
                  <a:cubicBezTo>
                    <a:pt x="43" y="64"/>
                    <a:pt x="36" y="80"/>
                    <a:pt x="28" y="95"/>
                  </a:cubicBezTo>
                  <a:cubicBezTo>
                    <a:pt x="28" y="96"/>
                    <a:pt x="27" y="97"/>
                    <a:pt x="26" y="98"/>
                  </a:cubicBezTo>
                  <a:cubicBezTo>
                    <a:pt x="25" y="100"/>
                    <a:pt x="25" y="103"/>
                    <a:pt x="24" y="105"/>
                  </a:cubicBezTo>
                  <a:cubicBezTo>
                    <a:pt x="21" y="113"/>
                    <a:pt x="15" y="121"/>
                    <a:pt x="12" y="130"/>
                  </a:cubicBezTo>
                  <a:cubicBezTo>
                    <a:pt x="8" y="135"/>
                    <a:pt x="6" y="141"/>
                    <a:pt x="4" y="147"/>
                  </a:cubicBezTo>
                  <a:cubicBezTo>
                    <a:pt x="6" y="150"/>
                    <a:pt x="11" y="151"/>
                    <a:pt x="13" y="152"/>
                  </a:cubicBezTo>
                  <a:cubicBezTo>
                    <a:pt x="14" y="153"/>
                    <a:pt x="15" y="153"/>
                    <a:pt x="15" y="153"/>
                  </a:cubicBezTo>
                  <a:cubicBezTo>
                    <a:pt x="20" y="155"/>
                    <a:pt x="24" y="156"/>
                    <a:pt x="27" y="156"/>
                  </a:cubicBezTo>
                  <a:cubicBezTo>
                    <a:pt x="28" y="155"/>
                    <a:pt x="28" y="154"/>
                    <a:pt x="28" y="152"/>
                  </a:cubicBezTo>
                  <a:cubicBezTo>
                    <a:pt x="28" y="151"/>
                    <a:pt x="29" y="152"/>
                    <a:pt x="30" y="151"/>
                  </a:cubicBezTo>
                  <a:cubicBezTo>
                    <a:pt x="37" y="135"/>
                    <a:pt x="45" y="119"/>
                    <a:pt x="51" y="102"/>
                  </a:cubicBezTo>
                  <a:cubicBezTo>
                    <a:pt x="58" y="85"/>
                    <a:pt x="65" y="65"/>
                    <a:pt x="74" y="50"/>
                  </a:cubicBezTo>
                  <a:cubicBezTo>
                    <a:pt x="73" y="49"/>
                    <a:pt x="72" y="49"/>
                    <a:pt x="72" y="48"/>
                  </a:cubicBezTo>
                  <a:cubicBezTo>
                    <a:pt x="74" y="47"/>
                    <a:pt x="75" y="47"/>
                    <a:pt x="75" y="45"/>
                  </a:cubicBezTo>
                  <a:cubicBezTo>
                    <a:pt x="69" y="44"/>
                    <a:pt x="58" y="46"/>
                    <a:pt x="52" y="50"/>
                  </a:cubicBezTo>
                  <a:close/>
                  <a:moveTo>
                    <a:pt x="222" y="152"/>
                  </a:moveTo>
                  <a:cubicBezTo>
                    <a:pt x="223" y="137"/>
                    <a:pt x="223" y="119"/>
                    <a:pt x="223" y="105"/>
                  </a:cubicBezTo>
                  <a:cubicBezTo>
                    <a:pt x="223" y="100"/>
                    <a:pt x="222" y="96"/>
                    <a:pt x="222" y="93"/>
                  </a:cubicBezTo>
                  <a:cubicBezTo>
                    <a:pt x="222" y="91"/>
                    <a:pt x="222" y="90"/>
                    <a:pt x="222" y="88"/>
                  </a:cubicBezTo>
                  <a:cubicBezTo>
                    <a:pt x="222" y="82"/>
                    <a:pt x="222" y="76"/>
                    <a:pt x="222" y="70"/>
                  </a:cubicBezTo>
                  <a:cubicBezTo>
                    <a:pt x="222" y="65"/>
                    <a:pt x="223" y="53"/>
                    <a:pt x="221" y="51"/>
                  </a:cubicBezTo>
                  <a:cubicBezTo>
                    <a:pt x="220" y="50"/>
                    <a:pt x="211" y="48"/>
                    <a:pt x="208" y="48"/>
                  </a:cubicBezTo>
                  <a:cubicBezTo>
                    <a:pt x="208" y="48"/>
                    <a:pt x="206" y="48"/>
                    <a:pt x="205" y="49"/>
                  </a:cubicBezTo>
                  <a:cubicBezTo>
                    <a:pt x="206" y="53"/>
                    <a:pt x="205" y="58"/>
                    <a:pt x="205" y="63"/>
                  </a:cubicBezTo>
                  <a:cubicBezTo>
                    <a:pt x="205" y="68"/>
                    <a:pt x="205" y="73"/>
                    <a:pt x="205" y="77"/>
                  </a:cubicBezTo>
                  <a:cubicBezTo>
                    <a:pt x="205" y="87"/>
                    <a:pt x="206" y="97"/>
                    <a:pt x="206" y="107"/>
                  </a:cubicBezTo>
                  <a:cubicBezTo>
                    <a:pt x="207" y="128"/>
                    <a:pt x="206" y="149"/>
                    <a:pt x="205" y="169"/>
                  </a:cubicBezTo>
                  <a:cubicBezTo>
                    <a:pt x="209" y="174"/>
                    <a:pt x="217" y="172"/>
                    <a:pt x="221" y="170"/>
                  </a:cubicBezTo>
                  <a:cubicBezTo>
                    <a:pt x="223" y="164"/>
                    <a:pt x="222" y="158"/>
                    <a:pt x="222" y="152"/>
                  </a:cubicBezTo>
                  <a:close/>
                  <a:moveTo>
                    <a:pt x="68" y="115"/>
                  </a:moveTo>
                  <a:cubicBezTo>
                    <a:pt x="68" y="114"/>
                    <a:pt x="69" y="113"/>
                    <a:pt x="70" y="111"/>
                  </a:cubicBezTo>
                  <a:cubicBezTo>
                    <a:pt x="69" y="112"/>
                    <a:pt x="68" y="112"/>
                    <a:pt x="67" y="111"/>
                  </a:cubicBezTo>
                  <a:cubicBezTo>
                    <a:pt x="67" y="107"/>
                    <a:pt x="62" y="108"/>
                    <a:pt x="60" y="105"/>
                  </a:cubicBezTo>
                  <a:cubicBezTo>
                    <a:pt x="60" y="105"/>
                    <a:pt x="60" y="103"/>
                    <a:pt x="62" y="103"/>
                  </a:cubicBezTo>
                  <a:cubicBezTo>
                    <a:pt x="63" y="97"/>
                    <a:pt x="68" y="93"/>
                    <a:pt x="69" y="85"/>
                  </a:cubicBezTo>
                  <a:cubicBezTo>
                    <a:pt x="72" y="82"/>
                    <a:pt x="76" y="87"/>
                    <a:pt x="79" y="88"/>
                  </a:cubicBezTo>
                  <a:cubicBezTo>
                    <a:pt x="80" y="87"/>
                    <a:pt x="81" y="86"/>
                    <a:pt x="81" y="85"/>
                  </a:cubicBezTo>
                  <a:cubicBezTo>
                    <a:pt x="78" y="82"/>
                    <a:pt x="75" y="83"/>
                    <a:pt x="72" y="81"/>
                  </a:cubicBezTo>
                  <a:cubicBezTo>
                    <a:pt x="71" y="76"/>
                    <a:pt x="76" y="76"/>
                    <a:pt x="76" y="71"/>
                  </a:cubicBezTo>
                  <a:cubicBezTo>
                    <a:pt x="78" y="69"/>
                    <a:pt x="79" y="66"/>
                    <a:pt x="80" y="63"/>
                  </a:cubicBezTo>
                  <a:cubicBezTo>
                    <a:pt x="81" y="61"/>
                    <a:pt x="81" y="57"/>
                    <a:pt x="82" y="59"/>
                  </a:cubicBezTo>
                  <a:cubicBezTo>
                    <a:pt x="82" y="58"/>
                    <a:pt x="81" y="58"/>
                    <a:pt x="82" y="58"/>
                  </a:cubicBezTo>
                  <a:cubicBezTo>
                    <a:pt x="86" y="56"/>
                    <a:pt x="89" y="59"/>
                    <a:pt x="92" y="61"/>
                  </a:cubicBezTo>
                  <a:cubicBezTo>
                    <a:pt x="92" y="60"/>
                    <a:pt x="93" y="59"/>
                    <a:pt x="93" y="58"/>
                  </a:cubicBezTo>
                  <a:cubicBezTo>
                    <a:pt x="89" y="53"/>
                    <a:pt x="83" y="50"/>
                    <a:pt x="76" y="49"/>
                  </a:cubicBezTo>
                  <a:cubicBezTo>
                    <a:pt x="76" y="51"/>
                    <a:pt x="74" y="52"/>
                    <a:pt x="75" y="53"/>
                  </a:cubicBezTo>
                  <a:cubicBezTo>
                    <a:pt x="77" y="54"/>
                    <a:pt x="82" y="57"/>
                    <a:pt x="78" y="60"/>
                  </a:cubicBezTo>
                  <a:cubicBezTo>
                    <a:pt x="78" y="61"/>
                    <a:pt x="77" y="62"/>
                    <a:pt x="77" y="63"/>
                  </a:cubicBezTo>
                  <a:cubicBezTo>
                    <a:pt x="75" y="67"/>
                    <a:pt x="73" y="71"/>
                    <a:pt x="72" y="74"/>
                  </a:cubicBezTo>
                  <a:cubicBezTo>
                    <a:pt x="71" y="76"/>
                    <a:pt x="71" y="79"/>
                    <a:pt x="69" y="80"/>
                  </a:cubicBezTo>
                  <a:cubicBezTo>
                    <a:pt x="68" y="79"/>
                    <a:pt x="67" y="78"/>
                    <a:pt x="66" y="77"/>
                  </a:cubicBezTo>
                  <a:cubicBezTo>
                    <a:pt x="65" y="78"/>
                    <a:pt x="64" y="78"/>
                    <a:pt x="63" y="78"/>
                  </a:cubicBezTo>
                  <a:cubicBezTo>
                    <a:pt x="62" y="79"/>
                    <a:pt x="62" y="80"/>
                    <a:pt x="62" y="82"/>
                  </a:cubicBezTo>
                  <a:cubicBezTo>
                    <a:pt x="63" y="83"/>
                    <a:pt x="66" y="84"/>
                    <a:pt x="66" y="86"/>
                  </a:cubicBezTo>
                  <a:cubicBezTo>
                    <a:pt x="66" y="87"/>
                    <a:pt x="64" y="88"/>
                    <a:pt x="63" y="90"/>
                  </a:cubicBezTo>
                  <a:cubicBezTo>
                    <a:pt x="63" y="91"/>
                    <a:pt x="63" y="92"/>
                    <a:pt x="63" y="93"/>
                  </a:cubicBezTo>
                  <a:cubicBezTo>
                    <a:pt x="61" y="97"/>
                    <a:pt x="59" y="102"/>
                    <a:pt x="58" y="105"/>
                  </a:cubicBezTo>
                  <a:cubicBezTo>
                    <a:pt x="57" y="105"/>
                    <a:pt x="57" y="105"/>
                    <a:pt x="56" y="105"/>
                  </a:cubicBezTo>
                  <a:cubicBezTo>
                    <a:pt x="55" y="105"/>
                    <a:pt x="55" y="104"/>
                    <a:pt x="53" y="103"/>
                  </a:cubicBezTo>
                  <a:cubicBezTo>
                    <a:pt x="52" y="105"/>
                    <a:pt x="52" y="107"/>
                    <a:pt x="51" y="108"/>
                  </a:cubicBezTo>
                  <a:cubicBezTo>
                    <a:pt x="53" y="109"/>
                    <a:pt x="55" y="110"/>
                    <a:pt x="55" y="112"/>
                  </a:cubicBezTo>
                  <a:cubicBezTo>
                    <a:pt x="51" y="117"/>
                    <a:pt x="48" y="125"/>
                    <a:pt x="48" y="131"/>
                  </a:cubicBezTo>
                  <a:cubicBezTo>
                    <a:pt x="47" y="132"/>
                    <a:pt x="46" y="132"/>
                    <a:pt x="45" y="133"/>
                  </a:cubicBezTo>
                  <a:cubicBezTo>
                    <a:pt x="44" y="132"/>
                    <a:pt x="43" y="130"/>
                    <a:pt x="42" y="130"/>
                  </a:cubicBezTo>
                  <a:cubicBezTo>
                    <a:pt x="41" y="133"/>
                    <a:pt x="39" y="135"/>
                    <a:pt x="39" y="138"/>
                  </a:cubicBezTo>
                  <a:cubicBezTo>
                    <a:pt x="45" y="136"/>
                    <a:pt x="50" y="141"/>
                    <a:pt x="55" y="143"/>
                  </a:cubicBezTo>
                  <a:cubicBezTo>
                    <a:pt x="56" y="142"/>
                    <a:pt x="57" y="141"/>
                    <a:pt x="57" y="140"/>
                  </a:cubicBezTo>
                  <a:cubicBezTo>
                    <a:pt x="55" y="137"/>
                    <a:pt x="52" y="135"/>
                    <a:pt x="49" y="134"/>
                  </a:cubicBezTo>
                  <a:cubicBezTo>
                    <a:pt x="49" y="134"/>
                    <a:pt x="49" y="133"/>
                    <a:pt x="49" y="133"/>
                  </a:cubicBezTo>
                  <a:cubicBezTo>
                    <a:pt x="49" y="132"/>
                    <a:pt x="49" y="131"/>
                    <a:pt x="50" y="131"/>
                  </a:cubicBezTo>
                  <a:cubicBezTo>
                    <a:pt x="50" y="130"/>
                    <a:pt x="50" y="130"/>
                    <a:pt x="50" y="129"/>
                  </a:cubicBezTo>
                  <a:cubicBezTo>
                    <a:pt x="54" y="126"/>
                    <a:pt x="54" y="120"/>
                    <a:pt x="58" y="117"/>
                  </a:cubicBezTo>
                  <a:cubicBezTo>
                    <a:pt x="58" y="114"/>
                    <a:pt x="58" y="112"/>
                    <a:pt x="60" y="111"/>
                  </a:cubicBezTo>
                  <a:cubicBezTo>
                    <a:pt x="63" y="112"/>
                    <a:pt x="65" y="114"/>
                    <a:pt x="68" y="115"/>
                  </a:cubicBezTo>
                  <a:close/>
                  <a:moveTo>
                    <a:pt x="140" y="54"/>
                  </a:moveTo>
                  <a:cubicBezTo>
                    <a:pt x="131" y="55"/>
                    <a:pt x="122" y="52"/>
                    <a:pt x="114" y="50"/>
                  </a:cubicBezTo>
                  <a:cubicBezTo>
                    <a:pt x="114" y="50"/>
                    <a:pt x="114" y="51"/>
                    <a:pt x="114" y="51"/>
                  </a:cubicBezTo>
                  <a:cubicBezTo>
                    <a:pt x="115" y="82"/>
                    <a:pt x="113" y="115"/>
                    <a:pt x="114" y="142"/>
                  </a:cubicBezTo>
                  <a:cubicBezTo>
                    <a:pt x="115" y="141"/>
                    <a:pt x="117" y="142"/>
                    <a:pt x="117" y="142"/>
                  </a:cubicBezTo>
                  <a:cubicBezTo>
                    <a:pt x="119" y="141"/>
                    <a:pt x="119" y="142"/>
                    <a:pt x="121" y="143"/>
                  </a:cubicBezTo>
                  <a:cubicBezTo>
                    <a:pt x="122" y="143"/>
                    <a:pt x="123" y="142"/>
                    <a:pt x="124" y="143"/>
                  </a:cubicBezTo>
                  <a:cubicBezTo>
                    <a:pt x="125" y="143"/>
                    <a:pt x="126" y="143"/>
                    <a:pt x="126" y="143"/>
                  </a:cubicBezTo>
                  <a:cubicBezTo>
                    <a:pt x="135" y="145"/>
                    <a:pt x="145" y="144"/>
                    <a:pt x="153" y="143"/>
                  </a:cubicBezTo>
                  <a:cubicBezTo>
                    <a:pt x="153" y="132"/>
                    <a:pt x="154" y="121"/>
                    <a:pt x="153" y="110"/>
                  </a:cubicBezTo>
                  <a:cubicBezTo>
                    <a:pt x="152" y="101"/>
                    <a:pt x="153" y="91"/>
                    <a:pt x="152" y="82"/>
                  </a:cubicBezTo>
                  <a:cubicBezTo>
                    <a:pt x="152" y="73"/>
                    <a:pt x="150" y="62"/>
                    <a:pt x="151" y="53"/>
                  </a:cubicBezTo>
                  <a:cubicBezTo>
                    <a:pt x="147" y="52"/>
                    <a:pt x="144" y="54"/>
                    <a:pt x="140" y="54"/>
                  </a:cubicBezTo>
                  <a:close/>
                  <a:moveTo>
                    <a:pt x="197" y="51"/>
                  </a:moveTo>
                  <a:cubicBezTo>
                    <a:pt x="197" y="57"/>
                    <a:pt x="198" y="59"/>
                    <a:pt x="197" y="62"/>
                  </a:cubicBezTo>
                  <a:cubicBezTo>
                    <a:pt x="198" y="70"/>
                    <a:pt x="199" y="78"/>
                    <a:pt x="198" y="86"/>
                  </a:cubicBezTo>
                  <a:cubicBezTo>
                    <a:pt x="196" y="112"/>
                    <a:pt x="197" y="141"/>
                    <a:pt x="198" y="165"/>
                  </a:cubicBezTo>
                  <a:cubicBezTo>
                    <a:pt x="199" y="166"/>
                    <a:pt x="201" y="168"/>
                    <a:pt x="202" y="167"/>
                  </a:cubicBezTo>
                  <a:cubicBezTo>
                    <a:pt x="205" y="146"/>
                    <a:pt x="204" y="126"/>
                    <a:pt x="204" y="105"/>
                  </a:cubicBezTo>
                  <a:cubicBezTo>
                    <a:pt x="204" y="98"/>
                    <a:pt x="203" y="92"/>
                    <a:pt x="202" y="85"/>
                  </a:cubicBezTo>
                  <a:cubicBezTo>
                    <a:pt x="202" y="74"/>
                    <a:pt x="203" y="62"/>
                    <a:pt x="203" y="51"/>
                  </a:cubicBezTo>
                  <a:cubicBezTo>
                    <a:pt x="200" y="51"/>
                    <a:pt x="199" y="52"/>
                    <a:pt x="198" y="51"/>
                  </a:cubicBezTo>
                  <a:cubicBezTo>
                    <a:pt x="198" y="51"/>
                    <a:pt x="197" y="51"/>
                    <a:pt x="197" y="51"/>
                  </a:cubicBezTo>
                  <a:close/>
                  <a:moveTo>
                    <a:pt x="279" y="76"/>
                  </a:moveTo>
                  <a:cubicBezTo>
                    <a:pt x="284" y="75"/>
                    <a:pt x="291" y="72"/>
                    <a:pt x="294" y="68"/>
                  </a:cubicBezTo>
                  <a:cubicBezTo>
                    <a:pt x="296" y="65"/>
                    <a:pt x="293" y="62"/>
                    <a:pt x="292" y="60"/>
                  </a:cubicBezTo>
                  <a:cubicBezTo>
                    <a:pt x="291" y="58"/>
                    <a:pt x="290" y="55"/>
                    <a:pt x="288" y="54"/>
                  </a:cubicBezTo>
                  <a:cubicBezTo>
                    <a:pt x="287" y="54"/>
                    <a:pt x="284" y="54"/>
                    <a:pt x="281" y="54"/>
                  </a:cubicBezTo>
                  <a:cubicBezTo>
                    <a:pt x="279" y="55"/>
                    <a:pt x="276" y="55"/>
                    <a:pt x="275" y="55"/>
                  </a:cubicBezTo>
                  <a:cubicBezTo>
                    <a:pt x="272" y="56"/>
                    <a:pt x="269" y="59"/>
                    <a:pt x="267" y="60"/>
                  </a:cubicBezTo>
                  <a:cubicBezTo>
                    <a:pt x="268" y="61"/>
                    <a:pt x="266" y="62"/>
                    <a:pt x="267" y="63"/>
                  </a:cubicBezTo>
                  <a:cubicBezTo>
                    <a:pt x="266" y="63"/>
                    <a:pt x="265" y="63"/>
                    <a:pt x="265" y="64"/>
                  </a:cubicBezTo>
                  <a:cubicBezTo>
                    <a:pt x="265" y="69"/>
                    <a:pt x="268" y="73"/>
                    <a:pt x="270" y="77"/>
                  </a:cubicBezTo>
                  <a:cubicBezTo>
                    <a:pt x="273" y="76"/>
                    <a:pt x="275" y="76"/>
                    <a:pt x="279" y="76"/>
                  </a:cubicBezTo>
                  <a:close/>
                  <a:moveTo>
                    <a:pt x="73" y="56"/>
                  </a:moveTo>
                  <a:cubicBezTo>
                    <a:pt x="70" y="62"/>
                    <a:pt x="67" y="68"/>
                    <a:pt x="64" y="75"/>
                  </a:cubicBezTo>
                  <a:cubicBezTo>
                    <a:pt x="66" y="74"/>
                    <a:pt x="66" y="76"/>
                    <a:pt x="68" y="76"/>
                  </a:cubicBezTo>
                  <a:cubicBezTo>
                    <a:pt x="71" y="70"/>
                    <a:pt x="74" y="63"/>
                    <a:pt x="76" y="57"/>
                  </a:cubicBezTo>
                  <a:cubicBezTo>
                    <a:pt x="76" y="56"/>
                    <a:pt x="75" y="55"/>
                    <a:pt x="73" y="56"/>
                  </a:cubicBezTo>
                  <a:close/>
                  <a:moveTo>
                    <a:pt x="85" y="61"/>
                  </a:moveTo>
                  <a:cubicBezTo>
                    <a:pt x="83" y="63"/>
                    <a:pt x="82" y="66"/>
                    <a:pt x="80" y="70"/>
                  </a:cubicBezTo>
                  <a:cubicBezTo>
                    <a:pt x="79" y="73"/>
                    <a:pt x="76" y="76"/>
                    <a:pt x="76" y="78"/>
                  </a:cubicBezTo>
                  <a:cubicBezTo>
                    <a:pt x="77" y="81"/>
                    <a:pt x="80" y="81"/>
                    <a:pt x="81" y="83"/>
                  </a:cubicBezTo>
                  <a:cubicBezTo>
                    <a:pt x="86" y="77"/>
                    <a:pt x="88" y="70"/>
                    <a:pt x="91" y="64"/>
                  </a:cubicBezTo>
                  <a:cubicBezTo>
                    <a:pt x="89" y="62"/>
                    <a:pt x="87" y="61"/>
                    <a:pt x="85" y="61"/>
                  </a:cubicBezTo>
                  <a:close/>
                  <a:moveTo>
                    <a:pt x="93" y="64"/>
                  </a:moveTo>
                  <a:cubicBezTo>
                    <a:pt x="91" y="70"/>
                    <a:pt x="86" y="77"/>
                    <a:pt x="84" y="83"/>
                  </a:cubicBezTo>
                  <a:cubicBezTo>
                    <a:pt x="83" y="89"/>
                    <a:pt x="84" y="98"/>
                    <a:pt x="85" y="105"/>
                  </a:cubicBezTo>
                  <a:cubicBezTo>
                    <a:pt x="85" y="111"/>
                    <a:pt x="84" y="117"/>
                    <a:pt x="84" y="123"/>
                  </a:cubicBezTo>
                  <a:cubicBezTo>
                    <a:pt x="85" y="135"/>
                    <a:pt x="85" y="150"/>
                    <a:pt x="85" y="163"/>
                  </a:cubicBezTo>
                  <a:cubicBezTo>
                    <a:pt x="85" y="164"/>
                    <a:pt x="87" y="165"/>
                    <a:pt x="86" y="167"/>
                  </a:cubicBezTo>
                  <a:cubicBezTo>
                    <a:pt x="93" y="170"/>
                    <a:pt x="101" y="169"/>
                    <a:pt x="107" y="167"/>
                  </a:cubicBezTo>
                  <a:cubicBezTo>
                    <a:pt x="109" y="159"/>
                    <a:pt x="108" y="152"/>
                    <a:pt x="108" y="144"/>
                  </a:cubicBezTo>
                  <a:cubicBezTo>
                    <a:pt x="108" y="132"/>
                    <a:pt x="109" y="119"/>
                    <a:pt x="109" y="105"/>
                  </a:cubicBezTo>
                  <a:cubicBezTo>
                    <a:pt x="109" y="101"/>
                    <a:pt x="109" y="96"/>
                    <a:pt x="109" y="93"/>
                  </a:cubicBezTo>
                  <a:cubicBezTo>
                    <a:pt x="109" y="92"/>
                    <a:pt x="108" y="91"/>
                    <a:pt x="108" y="90"/>
                  </a:cubicBezTo>
                  <a:cubicBezTo>
                    <a:pt x="108" y="87"/>
                    <a:pt x="109" y="84"/>
                    <a:pt x="108" y="81"/>
                  </a:cubicBezTo>
                  <a:cubicBezTo>
                    <a:pt x="108" y="75"/>
                    <a:pt x="106" y="70"/>
                    <a:pt x="106" y="64"/>
                  </a:cubicBezTo>
                  <a:cubicBezTo>
                    <a:pt x="102" y="62"/>
                    <a:pt x="97" y="62"/>
                    <a:pt x="93" y="64"/>
                  </a:cubicBezTo>
                  <a:close/>
                  <a:moveTo>
                    <a:pt x="271" y="79"/>
                  </a:moveTo>
                  <a:cubicBezTo>
                    <a:pt x="271" y="82"/>
                    <a:pt x="272" y="83"/>
                    <a:pt x="273" y="84"/>
                  </a:cubicBezTo>
                  <a:cubicBezTo>
                    <a:pt x="274" y="84"/>
                    <a:pt x="274" y="83"/>
                    <a:pt x="276" y="83"/>
                  </a:cubicBezTo>
                  <a:cubicBezTo>
                    <a:pt x="285" y="87"/>
                    <a:pt x="306" y="80"/>
                    <a:pt x="296" y="69"/>
                  </a:cubicBezTo>
                  <a:cubicBezTo>
                    <a:pt x="292" y="77"/>
                    <a:pt x="281" y="78"/>
                    <a:pt x="271" y="79"/>
                  </a:cubicBezTo>
                  <a:close/>
                  <a:moveTo>
                    <a:pt x="265" y="96"/>
                  </a:moveTo>
                  <a:cubicBezTo>
                    <a:pt x="265" y="98"/>
                    <a:pt x="265" y="100"/>
                    <a:pt x="265" y="103"/>
                  </a:cubicBezTo>
                  <a:cubicBezTo>
                    <a:pt x="265" y="107"/>
                    <a:pt x="265" y="112"/>
                    <a:pt x="265" y="118"/>
                  </a:cubicBezTo>
                  <a:cubicBezTo>
                    <a:pt x="265" y="121"/>
                    <a:pt x="265" y="125"/>
                    <a:pt x="266" y="127"/>
                  </a:cubicBezTo>
                  <a:cubicBezTo>
                    <a:pt x="266" y="128"/>
                    <a:pt x="268" y="130"/>
                    <a:pt x="269" y="132"/>
                  </a:cubicBezTo>
                  <a:cubicBezTo>
                    <a:pt x="272" y="136"/>
                    <a:pt x="274" y="141"/>
                    <a:pt x="276" y="147"/>
                  </a:cubicBezTo>
                  <a:cubicBezTo>
                    <a:pt x="278" y="151"/>
                    <a:pt x="281" y="160"/>
                    <a:pt x="284" y="163"/>
                  </a:cubicBezTo>
                  <a:cubicBezTo>
                    <a:pt x="285" y="164"/>
                    <a:pt x="289" y="165"/>
                    <a:pt x="291" y="166"/>
                  </a:cubicBezTo>
                  <a:cubicBezTo>
                    <a:pt x="296" y="168"/>
                    <a:pt x="302" y="168"/>
                    <a:pt x="306" y="169"/>
                  </a:cubicBezTo>
                  <a:cubicBezTo>
                    <a:pt x="304" y="166"/>
                    <a:pt x="303" y="162"/>
                    <a:pt x="302" y="159"/>
                  </a:cubicBezTo>
                  <a:cubicBezTo>
                    <a:pt x="301" y="156"/>
                    <a:pt x="299" y="153"/>
                    <a:pt x="298" y="151"/>
                  </a:cubicBezTo>
                  <a:cubicBezTo>
                    <a:pt x="298" y="150"/>
                    <a:pt x="298" y="148"/>
                    <a:pt x="298" y="147"/>
                  </a:cubicBezTo>
                  <a:cubicBezTo>
                    <a:pt x="296" y="141"/>
                    <a:pt x="292" y="135"/>
                    <a:pt x="290" y="128"/>
                  </a:cubicBezTo>
                  <a:cubicBezTo>
                    <a:pt x="287" y="122"/>
                    <a:pt x="285" y="115"/>
                    <a:pt x="282" y="109"/>
                  </a:cubicBezTo>
                  <a:cubicBezTo>
                    <a:pt x="276" y="97"/>
                    <a:pt x="271" y="84"/>
                    <a:pt x="265" y="73"/>
                  </a:cubicBezTo>
                  <a:cubicBezTo>
                    <a:pt x="265" y="72"/>
                    <a:pt x="265" y="72"/>
                    <a:pt x="265" y="73"/>
                  </a:cubicBezTo>
                  <a:cubicBezTo>
                    <a:pt x="264" y="79"/>
                    <a:pt x="265" y="87"/>
                    <a:pt x="265" y="96"/>
                  </a:cubicBezTo>
                  <a:close/>
                  <a:moveTo>
                    <a:pt x="274" y="87"/>
                  </a:moveTo>
                  <a:cubicBezTo>
                    <a:pt x="276" y="89"/>
                    <a:pt x="276" y="92"/>
                    <a:pt x="278" y="94"/>
                  </a:cubicBezTo>
                  <a:cubicBezTo>
                    <a:pt x="278" y="93"/>
                    <a:pt x="278" y="93"/>
                    <a:pt x="278" y="93"/>
                  </a:cubicBezTo>
                  <a:cubicBezTo>
                    <a:pt x="280" y="93"/>
                    <a:pt x="283" y="93"/>
                    <a:pt x="285" y="93"/>
                  </a:cubicBezTo>
                  <a:cubicBezTo>
                    <a:pt x="291" y="93"/>
                    <a:pt x="299" y="87"/>
                    <a:pt x="301" y="83"/>
                  </a:cubicBezTo>
                  <a:cubicBezTo>
                    <a:pt x="302" y="81"/>
                    <a:pt x="302" y="79"/>
                    <a:pt x="300" y="78"/>
                  </a:cubicBezTo>
                  <a:cubicBezTo>
                    <a:pt x="295" y="87"/>
                    <a:pt x="283" y="86"/>
                    <a:pt x="274" y="87"/>
                  </a:cubicBezTo>
                  <a:close/>
                  <a:moveTo>
                    <a:pt x="278" y="96"/>
                  </a:moveTo>
                  <a:cubicBezTo>
                    <a:pt x="279" y="96"/>
                    <a:pt x="279" y="97"/>
                    <a:pt x="279" y="98"/>
                  </a:cubicBezTo>
                  <a:cubicBezTo>
                    <a:pt x="283" y="98"/>
                    <a:pt x="287" y="99"/>
                    <a:pt x="290" y="98"/>
                  </a:cubicBezTo>
                  <a:cubicBezTo>
                    <a:pt x="297" y="98"/>
                    <a:pt x="302" y="92"/>
                    <a:pt x="305" y="87"/>
                  </a:cubicBezTo>
                  <a:cubicBezTo>
                    <a:pt x="304" y="86"/>
                    <a:pt x="304" y="84"/>
                    <a:pt x="303" y="84"/>
                  </a:cubicBezTo>
                  <a:cubicBezTo>
                    <a:pt x="298" y="92"/>
                    <a:pt x="289" y="97"/>
                    <a:pt x="278" y="96"/>
                  </a:cubicBezTo>
                  <a:close/>
                  <a:moveTo>
                    <a:pt x="54" y="102"/>
                  </a:moveTo>
                  <a:cubicBezTo>
                    <a:pt x="55" y="102"/>
                    <a:pt x="56" y="103"/>
                    <a:pt x="57" y="102"/>
                  </a:cubicBezTo>
                  <a:cubicBezTo>
                    <a:pt x="57" y="100"/>
                    <a:pt x="60" y="96"/>
                    <a:pt x="61" y="92"/>
                  </a:cubicBezTo>
                  <a:cubicBezTo>
                    <a:pt x="62" y="90"/>
                    <a:pt x="65" y="84"/>
                    <a:pt x="60" y="84"/>
                  </a:cubicBezTo>
                  <a:cubicBezTo>
                    <a:pt x="59" y="91"/>
                    <a:pt x="56" y="95"/>
                    <a:pt x="54" y="102"/>
                  </a:cubicBezTo>
                  <a:close/>
                  <a:moveTo>
                    <a:pt x="72" y="88"/>
                  </a:moveTo>
                  <a:cubicBezTo>
                    <a:pt x="69" y="92"/>
                    <a:pt x="66" y="99"/>
                    <a:pt x="64" y="105"/>
                  </a:cubicBezTo>
                  <a:cubicBezTo>
                    <a:pt x="66" y="106"/>
                    <a:pt x="68" y="108"/>
                    <a:pt x="70" y="110"/>
                  </a:cubicBezTo>
                  <a:cubicBezTo>
                    <a:pt x="73" y="104"/>
                    <a:pt x="76" y="98"/>
                    <a:pt x="78" y="91"/>
                  </a:cubicBezTo>
                  <a:cubicBezTo>
                    <a:pt x="77" y="89"/>
                    <a:pt x="74" y="88"/>
                    <a:pt x="72" y="88"/>
                  </a:cubicBezTo>
                  <a:close/>
                  <a:moveTo>
                    <a:pt x="79" y="94"/>
                  </a:moveTo>
                  <a:cubicBezTo>
                    <a:pt x="79" y="95"/>
                    <a:pt x="79" y="96"/>
                    <a:pt x="79" y="97"/>
                  </a:cubicBezTo>
                  <a:cubicBezTo>
                    <a:pt x="77" y="101"/>
                    <a:pt x="74" y="105"/>
                    <a:pt x="73" y="109"/>
                  </a:cubicBezTo>
                  <a:cubicBezTo>
                    <a:pt x="72" y="113"/>
                    <a:pt x="72" y="118"/>
                    <a:pt x="71" y="123"/>
                  </a:cubicBezTo>
                  <a:cubicBezTo>
                    <a:pt x="71" y="135"/>
                    <a:pt x="72" y="143"/>
                    <a:pt x="70" y="154"/>
                  </a:cubicBezTo>
                  <a:cubicBezTo>
                    <a:pt x="74" y="157"/>
                    <a:pt x="78" y="160"/>
                    <a:pt x="82" y="163"/>
                  </a:cubicBezTo>
                  <a:cubicBezTo>
                    <a:pt x="83" y="155"/>
                    <a:pt x="83" y="148"/>
                    <a:pt x="83" y="139"/>
                  </a:cubicBezTo>
                  <a:cubicBezTo>
                    <a:pt x="83" y="131"/>
                    <a:pt x="82" y="123"/>
                    <a:pt x="82" y="117"/>
                  </a:cubicBezTo>
                  <a:cubicBezTo>
                    <a:pt x="82" y="109"/>
                    <a:pt x="83" y="97"/>
                    <a:pt x="82" y="89"/>
                  </a:cubicBezTo>
                  <a:cubicBezTo>
                    <a:pt x="81" y="91"/>
                    <a:pt x="80" y="92"/>
                    <a:pt x="79" y="94"/>
                  </a:cubicBezTo>
                  <a:close/>
                  <a:moveTo>
                    <a:pt x="280" y="100"/>
                  </a:moveTo>
                  <a:cubicBezTo>
                    <a:pt x="285" y="111"/>
                    <a:pt x="290" y="124"/>
                    <a:pt x="295" y="136"/>
                  </a:cubicBezTo>
                  <a:cubicBezTo>
                    <a:pt x="305" y="137"/>
                    <a:pt x="318" y="131"/>
                    <a:pt x="322" y="122"/>
                  </a:cubicBezTo>
                  <a:cubicBezTo>
                    <a:pt x="317" y="111"/>
                    <a:pt x="312" y="100"/>
                    <a:pt x="306" y="90"/>
                  </a:cubicBezTo>
                  <a:cubicBezTo>
                    <a:pt x="302" y="97"/>
                    <a:pt x="291" y="104"/>
                    <a:pt x="280" y="100"/>
                  </a:cubicBezTo>
                  <a:close/>
                  <a:moveTo>
                    <a:pt x="43" y="128"/>
                  </a:moveTo>
                  <a:cubicBezTo>
                    <a:pt x="44" y="129"/>
                    <a:pt x="44" y="129"/>
                    <a:pt x="45" y="129"/>
                  </a:cubicBezTo>
                  <a:cubicBezTo>
                    <a:pt x="47" y="123"/>
                    <a:pt x="50" y="117"/>
                    <a:pt x="52" y="111"/>
                  </a:cubicBezTo>
                  <a:cubicBezTo>
                    <a:pt x="51" y="112"/>
                    <a:pt x="51" y="111"/>
                    <a:pt x="50" y="111"/>
                  </a:cubicBezTo>
                  <a:cubicBezTo>
                    <a:pt x="48" y="117"/>
                    <a:pt x="45" y="122"/>
                    <a:pt x="43" y="128"/>
                  </a:cubicBezTo>
                  <a:close/>
                  <a:moveTo>
                    <a:pt x="62" y="115"/>
                  </a:moveTo>
                  <a:cubicBezTo>
                    <a:pt x="59" y="116"/>
                    <a:pt x="58" y="121"/>
                    <a:pt x="57" y="124"/>
                  </a:cubicBezTo>
                  <a:cubicBezTo>
                    <a:pt x="56" y="126"/>
                    <a:pt x="53" y="129"/>
                    <a:pt x="52" y="133"/>
                  </a:cubicBezTo>
                  <a:cubicBezTo>
                    <a:pt x="54" y="134"/>
                    <a:pt x="57" y="136"/>
                    <a:pt x="58" y="138"/>
                  </a:cubicBezTo>
                  <a:cubicBezTo>
                    <a:pt x="61" y="132"/>
                    <a:pt x="64" y="125"/>
                    <a:pt x="66" y="118"/>
                  </a:cubicBezTo>
                  <a:cubicBezTo>
                    <a:pt x="65" y="117"/>
                    <a:pt x="64" y="116"/>
                    <a:pt x="62" y="115"/>
                  </a:cubicBezTo>
                  <a:close/>
                  <a:moveTo>
                    <a:pt x="297" y="139"/>
                  </a:moveTo>
                  <a:cubicBezTo>
                    <a:pt x="297" y="140"/>
                    <a:pt x="297" y="141"/>
                    <a:pt x="298" y="142"/>
                  </a:cubicBezTo>
                  <a:cubicBezTo>
                    <a:pt x="298" y="141"/>
                    <a:pt x="298" y="141"/>
                    <a:pt x="299" y="140"/>
                  </a:cubicBezTo>
                  <a:cubicBezTo>
                    <a:pt x="302" y="141"/>
                    <a:pt x="306" y="140"/>
                    <a:pt x="308" y="140"/>
                  </a:cubicBezTo>
                  <a:cubicBezTo>
                    <a:pt x="314" y="139"/>
                    <a:pt x="320" y="135"/>
                    <a:pt x="323" y="132"/>
                  </a:cubicBezTo>
                  <a:cubicBezTo>
                    <a:pt x="324" y="130"/>
                    <a:pt x="326" y="127"/>
                    <a:pt x="323" y="125"/>
                  </a:cubicBezTo>
                  <a:cubicBezTo>
                    <a:pt x="317" y="134"/>
                    <a:pt x="308" y="138"/>
                    <a:pt x="297" y="139"/>
                  </a:cubicBezTo>
                  <a:close/>
                  <a:moveTo>
                    <a:pt x="326" y="131"/>
                  </a:moveTo>
                  <a:cubicBezTo>
                    <a:pt x="321" y="139"/>
                    <a:pt x="310" y="145"/>
                    <a:pt x="298" y="142"/>
                  </a:cubicBezTo>
                  <a:cubicBezTo>
                    <a:pt x="299" y="146"/>
                    <a:pt x="301" y="150"/>
                    <a:pt x="306" y="148"/>
                  </a:cubicBezTo>
                  <a:cubicBezTo>
                    <a:pt x="316" y="150"/>
                    <a:pt x="327" y="146"/>
                    <a:pt x="330" y="137"/>
                  </a:cubicBezTo>
                  <a:cubicBezTo>
                    <a:pt x="328" y="135"/>
                    <a:pt x="328" y="132"/>
                    <a:pt x="326" y="131"/>
                  </a:cubicBezTo>
                  <a:close/>
                  <a:moveTo>
                    <a:pt x="37" y="140"/>
                  </a:moveTo>
                  <a:cubicBezTo>
                    <a:pt x="36" y="142"/>
                    <a:pt x="35" y="145"/>
                    <a:pt x="34" y="147"/>
                  </a:cubicBezTo>
                  <a:cubicBezTo>
                    <a:pt x="38" y="148"/>
                    <a:pt x="41" y="147"/>
                    <a:pt x="45" y="149"/>
                  </a:cubicBezTo>
                  <a:cubicBezTo>
                    <a:pt x="47" y="150"/>
                    <a:pt x="49" y="153"/>
                    <a:pt x="51" y="154"/>
                  </a:cubicBezTo>
                  <a:cubicBezTo>
                    <a:pt x="52" y="151"/>
                    <a:pt x="53" y="150"/>
                    <a:pt x="54" y="147"/>
                  </a:cubicBezTo>
                  <a:cubicBezTo>
                    <a:pt x="50" y="143"/>
                    <a:pt x="44" y="140"/>
                    <a:pt x="37" y="140"/>
                  </a:cubicBezTo>
                  <a:close/>
                  <a:moveTo>
                    <a:pt x="313" y="160"/>
                  </a:moveTo>
                  <a:cubicBezTo>
                    <a:pt x="320" y="161"/>
                    <a:pt x="328" y="157"/>
                    <a:pt x="332" y="153"/>
                  </a:cubicBezTo>
                  <a:cubicBezTo>
                    <a:pt x="335" y="149"/>
                    <a:pt x="334" y="145"/>
                    <a:pt x="332" y="141"/>
                  </a:cubicBezTo>
                  <a:cubicBezTo>
                    <a:pt x="332" y="141"/>
                    <a:pt x="331" y="141"/>
                    <a:pt x="331" y="141"/>
                  </a:cubicBezTo>
                  <a:cubicBezTo>
                    <a:pt x="326" y="150"/>
                    <a:pt x="312" y="151"/>
                    <a:pt x="302" y="151"/>
                  </a:cubicBezTo>
                  <a:cubicBezTo>
                    <a:pt x="303" y="154"/>
                    <a:pt x="304" y="157"/>
                    <a:pt x="306" y="159"/>
                  </a:cubicBezTo>
                  <a:cubicBezTo>
                    <a:pt x="308" y="159"/>
                    <a:pt x="311" y="160"/>
                    <a:pt x="313" y="160"/>
                  </a:cubicBezTo>
                  <a:close/>
                  <a:moveTo>
                    <a:pt x="114" y="154"/>
                  </a:moveTo>
                  <a:cubicBezTo>
                    <a:pt x="125" y="157"/>
                    <a:pt x="139" y="158"/>
                    <a:pt x="153" y="156"/>
                  </a:cubicBezTo>
                  <a:cubicBezTo>
                    <a:pt x="153" y="152"/>
                    <a:pt x="153" y="149"/>
                    <a:pt x="153" y="145"/>
                  </a:cubicBezTo>
                  <a:cubicBezTo>
                    <a:pt x="139" y="147"/>
                    <a:pt x="124" y="147"/>
                    <a:pt x="115" y="144"/>
                  </a:cubicBezTo>
                  <a:cubicBezTo>
                    <a:pt x="114" y="147"/>
                    <a:pt x="114" y="150"/>
                    <a:pt x="114" y="154"/>
                  </a:cubicBezTo>
                  <a:close/>
                  <a:moveTo>
                    <a:pt x="32" y="153"/>
                  </a:moveTo>
                  <a:cubicBezTo>
                    <a:pt x="40" y="153"/>
                    <a:pt x="44" y="158"/>
                    <a:pt x="49" y="160"/>
                  </a:cubicBezTo>
                  <a:cubicBezTo>
                    <a:pt x="49" y="159"/>
                    <a:pt x="50" y="158"/>
                    <a:pt x="50" y="157"/>
                  </a:cubicBezTo>
                  <a:cubicBezTo>
                    <a:pt x="47" y="152"/>
                    <a:pt x="41" y="150"/>
                    <a:pt x="34" y="149"/>
                  </a:cubicBezTo>
                  <a:cubicBezTo>
                    <a:pt x="34" y="149"/>
                    <a:pt x="33" y="149"/>
                    <a:pt x="33" y="149"/>
                  </a:cubicBezTo>
                  <a:cubicBezTo>
                    <a:pt x="33" y="150"/>
                    <a:pt x="32" y="151"/>
                    <a:pt x="32" y="153"/>
                  </a:cubicBezTo>
                  <a:close/>
                  <a:moveTo>
                    <a:pt x="332" y="156"/>
                  </a:moveTo>
                  <a:cubicBezTo>
                    <a:pt x="326" y="163"/>
                    <a:pt x="317" y="163"/>
                    <a:pt x="307" y="162"/>
                  </a:cubicBezTo>
                  <a:cubicBezTo>
                    <a:pt x="309" y="166"/>
                    <a:pt x="310" y="171"/>
                    <a:pt x="314" y="172"/>
                  </a:cubicBezTo>
                  <a:cubicBezTo>
                    <a:pt x="316" y="173"/>
                    <a:pt x="321" y="173"/>
                    <a:pt x="323" y="173"/>
                  </a:cubicBezTo>
                  <a:cubicBezTo>
                    <a:pt x="331" y="172"/>
                    <a:pt x="337" y="168"/>
                    <a:pt x="339" y="162"/>
                  </a:cubicBezTo>
                  <a:cubicBezTo>
                    <a:pt x="341" y="158"/>
                    <a:pt x="338" y="154"/>
                    <a:pt x="336" y="150"/>
                  </a:cubicBezTo>
                  <a:cubicBezTo>
                    <a:pt x="335" y="152"/>
                    <a:pt x="333" y="155"/>
                    <a:pt x="332" y="156"/>
                  </a:cubicBezTo>
                  <a:close/>
                  <a:moveTo>
                    <a:pt x="30" y="160"/>
                  </a:moveTo>
                  <a:cubicBezTo>
                    <a:pt x="33" y="164"/>
                    <a:pt x="45" y="169"/>
                    <a:pt x="48" y="162"/>
                  </a:cubicBezTo>
                  <a:cubicBezTo>
                    <a:pt x="42" y="159"/>
                    <a:pt x="38" y="155"/>
                    <a:pt x="31" y="154"/>
                  </a:cubicBezTo>
                  <a:cubicBezTo>
                    <a:pt x="30" y="156"/>
                    <a:pt x="30" y="158"/>
                    <a:pt x="30" y="160"/>
                  </a:cubicBezTo>
                  <a:close/>
                  <a:moveTo>
                    <a:pt x="115" y="166"/>
                  </a:moveTo>
                  <a:cubicBezTo>
                    <a:pt x="119" y="167"/>
                    <a:pt x="125" y="169"/>
                    <a:pt x="132" y="169"/>
                  </a:cubicBezTo>
                  <a:cubicBezTo>
                    <a:pt x="138" y="170"/>
                    <a:pt x="149" y="171"/>
                    <a:pt x="152" y="167"/>
                  </a:cubicBezTo>
                  <a:cubicBezTo>
                    <a:pt x="153" y="165"/>
                    <a:pt x="152" y="160"/>
                    <a:pt x="152" y="159"/>
                  </a:cubicBezTo>
                  <a:cubicBezTo>
                    <a:pt x="139" y="159"/>
                    <a:pt x="125" y="160"/>
                    <a:pt x="114" y="156"/>
                  </a:cubicBezTo>
                  <a:cubicBezTo>
                    <a:pt x="114" y="160"/>
                    <a:pt x="113" y="164"/>
                    <a:pt x="115" y="1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39" name="Freeform 107"/>
            <p:cNvSpPr>
              <a:spLocks noEditPoints="1"/>
            </p:cNvSpPr>
            <p:nvPr/>
          </p:nvSpPr>
          <p:spPr bwMode="auto">
            <a:xfrm>
              <a:off x="7893218" y="3755274"/>
              <a:ext cx="97606" cy="368593"/>
            </a:xfrm>
            <a:custGeom>
              <a:avLst/>
              <a:gdLst>
                <a:gd name="T0" fmla="*/ 28 w 31"/>
                <a:gd name="T1" fmla="*/ 114 h 117"/>
                <a:gd name="T2" fmla="*/ 4 w 31"/>
                <a:gd name="T3" fmla="*/ 114 h 117"/>
                <a:gd name="T4" fmla="*/ 2 w 31"/>
                <a:gd name="T5" fmla="*/ 91 h 117"/>
                <a:gd name="T6" fmla="*/ 3 w 31"/>
                <a:gd name="T7" fmla="*/ 67 h 117"/>
                <a:gd name="T8" fmla="*/ 2 w 31"/>
                <a:gd name="T9" fmla="*/ 61 h 117"/>
                <a:gd name="T10" fmla="*/ 2 w 31"/>
                <a:gd name="T11" fmla="*/ 34 h 117"/>
                <a:gd name="T12" fmla="*/ 1 w 31"/>
                <a:gd name="T13" fmla="*/ 18 h 117"/>
                <a:gd name="T14" fmla="*/ 2 w 31"/>
                <a:gd name="T15" fmla="*/ 5 h 117"/>
                <a:gd name="T16" fmla="*/ 7 w 31"/>
                <a:gd name="T17" fmla="*/ 1 h 117"/>
                <a:gd name="T18" fmla="*/ 12 w 31"/>
                <a:gd name="T19" fmla="*/ 1 h 117"/>
                <a:gd name="T20" fmla="*/ 29 w 31"/>
                <a:gd name="T21" fmla="*/ 7 h 117"/>
                <a:gd name="T22" fmla="*/ 29 w 31"/>
                <a:gd name="T23" fmla="*/ 24 h 117"/>
                <a:gd name="T24" fmla="*/ 29 w 31"/>
                <a:gd name="T25" fmla="*/ 82 h 117"/>
                <a:gd name="T26" fmla="*/ 28 w 31"/>
                <a:gd name="T27" fmla="*/ 114 h 117"/>
                <a:gd name="T28" fmla="*/ 9 w 31"/>
                <a:gd name="T29" fmla="*/ 112 h 117"/>
                <a:gd name="T30" fmla="*/ 19 w 31"/>
                <a:gd name="T31" fmla="*/ 112 h 117"/>
                <a:gd name="T32" fmla="*/ 26 w 31"/>
                <a:gd name="T33" fmla="*/ 108 h 117"/>
                <a:gd name="T34" fmla="*/ 26 w 31"/>
                <a:gd name="T35" fmla="*/ 97 h 117"/>
                <a:gd name="T36" fmla="*/ 26 w 31"/>
                <a:gd name="T37" fmla="*/ 76 h 117"/>
                <a:gd name="T38" fmla="*/ 27 w 31"/>
                <a:gd name="T39" fmla="*/ 24 h 117"/>
                <a:gd name="T40" fmla="*/ 27 w 31"/>
                <a:gd name="T41" fmla="*/ 10 h 117"/>
                <a:gd name="T42" fmla="*/ 21 w 31"/>
                <a:gd name="T43" fmla="*/ 5 h 117"/>
                <a:gd name="T44" fmla="*/ 7 w 31"/>
                <a:gd name="T45" fmla="*/ 5 h 117"/>
                <a:gd name="T46" fmla="*/ 4 w 31"/>
                <a:gd name="T47" fmla="*/ 13 h 117"/>
                <a:gd name="T48" fmla="*/ 4 w 31"/>
                <a:gd name="T49" fmla="*/ 15 h 117"/>
                <a:gd name="T50" fmla="*/ 5 w 31"/>
                <a:gd name="T51" fmla="*/ 54 h 117"/>
                <a:gd name="T52" fmla="*/ 4 w 31"/>
                <a:gd name="T53" fmla="*/ 106 h 117"/>
                <a:gd name="T54" fmla="*/ 4 w 31"/>
                <a:gd name="T55" fmla="*/ 109 h 117"/>
                <a:gd name="T56" fmla="*/ 8 w 31"/>
                <a:gd name="T57" fmla="*/ 113 h 117"/>
                <a:gd name="T58" fmla="*/ 9 w 31"/>
                <a:gd name="T59" fmla="*/ 112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1" h="117">
                  <a:moveTo>
                    <a:pt x="28" y="114"/>
                  </a:moveTo>
                  <a:cubicBezTo>
                    <a:pt x="22" y="117"/>
                    <a:pt x="12" y="117"/>
                    <a:pt x="4" y="114"/>
                  </a:cubicBezTo>
                  <a:cubicBezTo>
                    <a:pt x="0" y="108"/>
                    <a:pt x="2" y="100"/>
                    <a:pt x="2" y="91"/>
                  </a:cubicBezTo>
                  <a:cubicBezTo>
                    <a:pt x="2" y="83"/>
                    <a:pt x="3" y="75"/>
                    <a:pt x="3" y="67"/>
                  </a:cubicBezTo>
                  <a:cubicBezTo>
                    <a:pt x="3" y="65"/>
                    <a:pt x="2" y="63"/>
                    <a:pt x="2" y="61"/>
                  </a:cubicBezTo>
                  <a:cubicBezTo>
                    <a:pt x="3" y="51"/>
                    <a:pt x="2" y="42"/>
                    <a:pt x="2" y="34"/>
                  </a:cubicBezTo>
                  <a:cubicBezTo>
                    <a:pt x="1" y="28"/>
                    <a:pt x="1" y="23"/>
                    <a:pt x="1" y="18"/>
                  </a:cubicBezTo>
                  <a:cubicBezTo>
                    <a:pt x="2" y="14"/>
                    <a:pt x="0" y="9"/>
                    <a:pt x="2" y="5"/>
                  </a:cubicBezTo>
                  <a:cubicBezTo>
                    <a:pt x="3" y="3"/>
                    <a:pt x="6" y="1"/>
                    <a:pt x="7" y="1"/>
                  </a:cubicBezTo>
                  <a:cubicBezTo>
                    <a:pt x="8" y="1"/>
                    <a:pt x="10" y="1"/>
                    <a:pt x="12" y="1"/>
                  </a:cubicBezTo>
                  <a:cubicBezTo>
                    <a:pt x="19" y="1"/>
                    <a:pt x="26" y="0"/>
                    <a:pt x="29" y="7"/>
                  </a:cubicBezTo>
                  <a:cubicBezTo>
                    <a:pt x="31" y="13"/>
                    <a:pt x="29" y="19"/>
                    <a:pt x="29" y="24"/>
                  </a:cubicBezTo>
                  <a:cubicBezTo>
                    <a:pt x="28" y="41"/>
                    <a:pt x="29" y="64"/>
                    <a:pt x="29" y="82"/>
                  </a:cubicBezTo>
                  <a:cubicBezTo>
                    <a:pt x="29" y="94"/>
                    <a:pt x="30" y="104"/>
                    <a:pt x="28" y="114"/>
                  </a:cubicBezTo>
                  <a:close/>
                  <a:moveTo>
                    <a:pt x="9" y="112"/>
                  </a:moveTo>
                  <a:cubicBezTo>
                    <a:pt x="10" y="113"/>
                    <a:pt x="16" y="114"/>
                    <a:pt x="19" y="112"/>
                  </a:cubicBezTo>
                  <a:cubicBezTo>
                    <a:pt x="23" y="114"/>
                    <a:pt x="26" y="112"/>
                    <a:pt x="26" y="108"/>
                  </a:cubicBezTo>
                  <a:cubicBezTo>
                    <a:pt x="27" y="105"/>
                    <a:pt x="26" y="101"/>
                    <a:pt x="26" y="97"/>
                  </a:cubicBezTo>
                  <a:cubicBezTo>
                    <a:pt x="27" y="90"/>
                    <a:pt x="26" y="83"/>
                    <a:pt x="26" y="76"/>
                  </a:cubicBezTo>
                  <a:cubicBezTo>
                    <a:pt x="27" y="56"/>
                    <a:pt x="26" y="43"/>
                    <a:pt x="27" y="24"/>
                  </a:cubicBezTo>
                  <a:cubicBezTo>
                    <a:pt x="27" y="19"/>
                    <a:pt x="28" y="13"/>
                    <a:pt x="27" y="10"/>
                  </a:cubicBezTo>
                  <a:cubicBezTo>
                    <a:pt x="26" y="8"/>
                    <a:pt x="24" y="6"/>
                    <a:pt x="21" y="5"/>
                  </a:cubicBezTo>
                  <a:cubicBezTo>
                    <a:pt x="17" y="2"/>
                    <a:pt x="10" y="5"/>
                    <a:pt x="7" y="5"/>
                  </a:cubicBezTo>
                  <a:cubicBezTo>
                    <a:pt x="4" y="6"/>
                    <a:pt x="4" y="10"/>
                    <a:pt x="4" y="13"/>
                  </a:cubicBezTo>
                  <a:cubicBezTo>
                    <a:pt x="4" y="13"/>
                    <a:pt x="4" y="14"/>
                    <a:pt x="4" y="15"/>
                  </a:cubicBezTo>
                  <a:cubicBezTo>
                    <a:pt x="3" y="27"/>
                    <a:pt x="4" y="41"/>
                    <a:pt x="5" y="54"/>
                  </a:cubicBezTo>
                  <a:cubicBezTo>
                    <a:pt x="6" y="71"/>
                    <a:pt x="4" y="91"/>
                    <a:pt x="4" y="106"/>
                  </a:cubicBezTo>
                  <a:cubicBezTo>
                    <a:pt x="4" y="107"/>
                    <a:pt x="5" y="108"/>
                    <a:pt x="4" y="109"/>
                  </a:cubicBezTo>
                  <a:cubicBezTo>
                    <a:pt x="6" y="110"/>
                    <a:pt x="7" y="112"/>
                    <a:pt x="8" y="113"/>
                  </a:cubicBezTo>
                  <a:cubicBezTo>
                    <a:pt x="8" y="112"/>
                    <a:pt x="8" y="111"/>
                    <a:pt x="9" y="1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Arial"/>
                <a:ea typeface="微软雅黑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18302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7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2" presetClass="emph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Rot by="120000">
                                      <p:cBhvr>
                                        <p:cTn id="2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8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文本框 415"/>
          <p:cNvSpPr txBox="1"/>
          <p:nvPr/>
        </p:nvSpPr>
        <p:spPr>
          <a:xfrm>
            <a:off x="282804" y="320511"/>
            <a:ext cx="2770310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300" dirty="0" smtClean="0">
                <a:latin typeface="Arial"/>
                <a:ea typeface="微软雅黑"/>
                <a:cs typeface="方正苏新诗柳楷简体-yolan" panose="02000000000000000000" pitchFamily="2" charset="-122"/>
                <a:sym typeface="Arial"/>
              </a:rPr>
              <a:t>Boltzmann machine</a:t>
            </a:r>
            <a:endParaRPr lang="zh-CN" altLang="en-US" sz="2300" kern="1200" dirty="0">
              <a:solidFill>
                <a:schemeClr val="tx1"/>
              </a:solidFill>
              <a:latin typeface="Arial"/>
              <a:ea typeface="微软雅黑"/>
              <a:cs typeface="方正苏新诗柳楷简体-yolan" panose="02000000000000000000" pitchFamily="2" charset="-122"/>
              <a:sym typeface="Arial"/>
            </a:endParaRPr>
          </a:p>
        </p:txBody>
      </p:sp>
      <p:grpSp>
        <p:nvGrpSpPr>
          <p:cNvPr id="417" name="组合 416"/>
          <p:cNvGrpSpPr/>
          <p:nvPr/>
        </p:nvGrpSpPr>
        <p:grpSpPr>
          <a:xfrm>
            <a:off x="3543759" y="266849"/>
            <a:ext cx="636853" cy="393183"/>
            <a:chOff x="3610120" y="261689"/>
            <a:chExt cx="636853" cy="393183"/>
          </a:xfrm>
        </p:grpSpPr>
        <p:pic>
          <p:nvPicPr>
            <p:cNvPr id="418" name="图片 417"/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409115">
              <a:off x="3830226" y="261689"/>
              <a:ext cx="416747" cy="246260"/>
            </a:xfrm>
            <a:prstGeom prst="rect">
              <a:avLst/>
            </a:prstGeom>
          </p:spPr>
        </p:pic>
        <p:sp>
          <p:nvSpPr>
            <p:cNvPr id="419" name="Freeform 249"/>
            <p:cNvSpPr>
              <a:spLocks noEditPoints="1"/>
            </p:cNvSpPr>
            <p:nvPr userDrawn="1"/>
          </p:nvSpPr>
          <p:spPr bwMode="auto">
            <a:xfrm rot="2431720" flipH="1">
              <a:off x="3610120" y="366070"/>
              <a:ext cx="211706" cy="288802"/>
            </a:xfrm>
            <a:custGeom>
              <a:avLst/>
              <a:gdLst>
                <a:gd name="T0" fmla="*/ 82 w 239"/>
                <a:gd name="T1" fmla="*/ 301 h 301"/>
                <a:gd name="T2" fmla="*/ 64 w 239"/>
                <a:gd name="T3" fmla="*/ 298 h 301"/>
                <a:gd name="T4" fmla="*/ 8 w 239"/>
                <a:gd name="T5" fmla="*/ 212 h 301"/>
                <a:gd name="T6" fmla="*/ 100 w 239"/>
                <a:gd name="T7" fmla="*/ 162 h 301"/>
                <a:gd name="T8" fmla="*/ 153 w 239"/>
                <a:gd name="T9" fmla="*/ 182 h 301"/>
                <a:gd name="T10" fmla="*/ 44 w 239"/>
                <a:gd name="T11" fmla="*/ 17 h 301"/>
                <a:gd name="T12" fmla="*/ 53 w 239"/>
                <a:gd name="T13" fmla="*/ 47 h 301"/>
                <a:gd name="T14" fmla="*/ 51 w 239"/>
                <a:gd name="T15" fmla="*/ 52 h 301"/>
                <a:gd name="T16" fmla="*/ 46 w 239"/>
                <a:gd name="T17" fmla="*/ 50 h 301"/>
                <a:gd name="T18" fmla="*/ 34 w 239"/>
                <a:gd name="T19" fmla="*/ 11 h 301"/>
                <a:gd name="T20" fmla="*/ 33 w 239"/>
                <a:gd name="T21" fmla="*/ 8 h 301"/>
                <a:gd name="T22" fmla="*/ 34 w 239"/>
                <a:gd name="T23" fmla="*/ 3 h 301"/>
                <a:gd name="T24" fmla="*/ 36 w 239"/>
                <a:gd name="T25" fmla="*/ 3 h 301"/>
                <a:gd name="T26" fmla="*/ 44 w 239"/>
                <a:gd name="T27" fmla="*/ 0 h 301"/>
                <a:gd name="T28" fmla="*/ 81 w 239"/>
                <a:gd name="T29" fmla="*/ 6 h 301"/>
                <a:gd name="T30" fmla="*/ 80 w 239"/>
                <a:gd name="T31" fmla="*/ 14 h 301"/>
                <a:gd name="T32" fmla="*/ 47 w 239"/>
                <a:gd name="T33" fmla="*/ 9 h 301"/>
                <a:gd name="T34" fmla="*/ 161 w 239"/>
                <a:gd name="T35" fmla="*/ 187 h 301"/>
                <a:gd name="T36" fmla="*/ 239 w 239"/>
                <a:gd name="T37" fmla="*/ 288 h 301"/>
                <a:gd name="T38" fmla="*/ 236 w 239"/>
                <a:gd name="T39" fmla="*/ 293 h 301"/>
                <a:gd name="T40" fmla="*/ 231 w 239"/>
                <a:gd name="T41" fmla="*/ 291 h 301"/>
                <a:gd name="T42" fmla="*/ 161 w 239"/>
                <a:gd name="T43" fmla="*/ 197 h 301"/>
                <a:gd name="T44" fmla="*/ 149 w 239"/>
                <a:gd name="T45" fmla="*/ 252 h 301"/>
                <a:gd name="T46" fmla="*/ 82 w 239"/>
                <a:gd name="T47" fmla="*/ 301 h 301"/>
                <a:gd name="T48" fmla="*/ 79 w 239"/>
                <a:gd name="T49" fmla="*/ 168 h 301"/>
                <a:gd name="T50" fmla="*/ 16 w 239"/>
                <a:gd name="T51" fmla="*/ 214 h 301"/>
                <a:gd name="T52" fmla="*/ 66 w 239"/>
                <a:gd name="T53" fmla="*/ 291 h 301"/>
                <a:gd name="T54" fmla="*/ 141 w 239"/>
                <a:gd name="T55" fmla="*/ 249 h 301"/>
                <a:gd name="T56" fmla="*/ 153 w 239"/>
                <a:gd name="T57" fmla="*/ 191 h 301"/>
                <a:gd name="T58" fmla="*/ 99 w 239"/>
                <a:gd name="T59" fmla="*/ 170 h 301"/>
                <a:gd name="T60" fmla="*/ 79 w 239"/>
                <a:gd name="T61" fmla="*/ 168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39" h="301">
                  <a:moveTo>
                    <a:pt x="82" y="301"/>
                  </a:moveTo>
                  <a:cubicBezTo>
                    <a:pt x="76" y="301"/>
                    <a:pt x="70" y="300"/>
                    <a:pt x="64" y="298"/>
                  </a:cubicBezTo>
                  <a:cubicBezTo>
                    <a:pt x="17" y="285"/>
                    <a:pt x="0" y="245"/>
                    <a:pt x="8" y="212"/>
                  </a:cubicBezTo>
                  <a:cubicBezTo>
                    <a:pt x="15" y="180"/>
                    <a:pt x="47" y="152"/>
                    <a:pt x="100" y="162"/>
                  </a:cubicBezTo>
                  <a:cubicBezTo>
                    <a:pt x="120" y="165"/>
                    <a:pt x="137" y="173"/>
                    <a:pt x="153" y="182"/>
                  </a:cubicBezTo>
                  <a:cubicBezTo>
                    <a:pt x="148" y="130"/>
                    <a:pt x="116" y="69"/>
                    <a:pt x="44" y="17"/>
                  </a:cubicBezTo>
                  <a:cubicBezTo>
                    <a:pt x="53" y="47"/>
                    <a:pt x="53" y="47"/>
                    <a:pt x="53" y="47"/>
                  </a:cubicBezTo>
                  <a:cubicBezTo>
                    <a:pt x="54" y="49"/>
                    <a:pt x="53" y="51"/>
                    <a:pt x="51" y="52"/>
                  </a:cubicBezTo>
                  <a:cubicBezTo>
                    <a:pt x="49" y="53"/>
                    <a:pt x="46" y="52"/>
                    <a:pt x="46" y="50"/>
                  </a:cubicBezTo>
                  <a:cubicBezTo>
                    <a:pt x="41" y="41"/>
                    <a:pt x="33" y="22"/>
                    <a:pt x="34" y="11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2" y="6"/>
                    <a:pt x="33" y="4"/>
                    <a:pt x="34" y="3"/>
                  </a:cubicBezTo>
                  <a:cubicBezTo>
                    <a:pt x="35" y="3"/>
                    <a:pt x="35" y="3"/>
                    <a:pt x="36" y="3"/>
                  </a:cubicBezTo>
                  <a:cubicBezTo>
                    <a:pt x="37" y="1"/>
                    <a:pt x="40" y="0"/>
                    <a:pt x="44" y="0"/>
                  </a:cubicBezTo>
                  <a:cubicBezTo>
                    <a:pt x="59" y="3"/>
                    <a:pt x="81" y="6"/>
                    <a:pt x="81" y="6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62" y="11"/>
                    <a:pt x="47" y="9"/>
                  </a:cubicBezTo>
                  <a:cubicBezTo>
                    <a:pt x="125" y="66"/>
                    <a:pt x="158" y="131"/>
                    <a:pt x="161" y="187"/>
                  </a:cubicBezTo>
                  <a:cubicBezTo>
                    <a:pt x="217" y="225"/>
                    <a:pt x="238" y="287"/>
                    <a:pt x="239" y="288"/>
                  </a:cubicBezTo>
                  <a:cubicBezTo>
                    <a:pt x="239" y="290"/>
                    <a:pt x="238" y="293"/>
                    <a:pt x="236" y="293"/>
                  </a:cubicBezTo>
                  <a:cubicBezTo>
                    <a:pt x="234" y="294"/>
                    <a:pt x="232" y="293"/>
                    <a:pt x="231" y="291"/>
                  </a:cubicBezTo>
                  <a:cubicBezTo>
                    <a:pt x="231" y="290"/>
                    <a:pt x="211" y="233"/>
                    <a:pt x="161" y="197"/>
                  </a:cubicBezTo>
                  <a:cubicBezTo>
                    <a:pt x="161" y="217"/>
                    <a:pt x="156" y="236"/>
                    <a:pt x="149" y="252"/>
                  </a:cubicBezTo>
                  <a:cubicBezTo>
                    <a:pt x="134" y="283"/>
                    <a:pt x="109" y="301"/>
                    <a:pt x="82" y="301"/>
                  </a:cubicBezTo>
                  <a:close/>
                  <a:moveTo>
                    <a:pt x="79" y="168"/>
                  </a:moveTo>
                  <a:cubicBezTo>
                    <a:pt x="43" y="168"/>
                    <a:pt x="21" y="189"/>
                    <a:pt x="16" y="214"/>
                  </a:cubicBezTo>
                  <a:cubicBezTo>
                    <a:pt x="9" y="243"/>
                    <a:pt x="24" y="279"/>
                    <a:pt x="66" y="291"/>
                  </a:cubicBezTo>
                  <a:cubicBezTo>
                    <a:pt x="96" y="299"/>
                    <a:pt x="125" y="283"/>
                    <a:pt x="141" y="249"/>
                  </a:cubicBezTo>
                  <a:cubicBezTo>
                    <a:pt x="149" y="232"/>
                    <a:pt x="154" y="212"/>
                    <a:pt x="153" y="191"/>
                  </a:cubicBezTo>
                  <a:cubicBezTo>
                    <a:pt x="138" y="181"/>
                    <a:pt x="120" y="174"/>
                    <a:pt x="99" y="170"/>
                  </a:cubicBezTo>
                  <a:cubicBezTo>
                    <a:pt x="92" y="168"/>
                    <a:pt x="85" y="168"/>
                    <a:pt x="79" y="168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latin typeface="Arial"/>
                <a:ea typeface="微软雅黑"/>
                <a:sym typeface="Arial"/>
              </a:endParaRP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269" y="1249744"/>
            <a:ext cx="2758845" cy="4477605"/>
          </a:xfrm>
          <a:prstGeom prst="rect">
            <a:avLst/>
          </a:prstGeom>
        </p:spPr>
      </p:pic>
      <p:pic>
        <p:nvPicPr>
          <p:cNvPr id="411" name="图片 4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75319" y="1249744"/>
            <a:ext cx="3126050" cy="3971116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01369" y="3818658"/>
            <a:ext cx="3421677" cy="1402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327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文本框 415"/>
          <p:cNvSpPr txBox="1"/>
          <p:nvPr/>
        </p:nvSpPr>
        <p:spPr>
          <a:xfrm>
            <a:off x="282804" y="320511"/>
            <a:ext cx="4177747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300" dirty="0" smtClean="0">
                <a:latin typeface="Arial"/>
                <a:ea typeface="微软雅黑"/>
                <a:cs typeface="方正苏新诗柳楷简体-yolan" panose="02000000000000000000" pitchFamily="2" charset="-122"/>
                <a:sym typeface="Arial"/>
              </a:rPr>
              <a:t>Restricted Boltzmann machine</a:t>
            </a:r>
            <a:endParaRPr lang="zh-CN" altLang="en-US" sz="2300" kern="1200" dirty="0">
              <a:solidFill>
                <a:schemeClr val="tx1"/>
              </a:solidFill>
              <a:latin typeface="Arial"/>
              <a:ea typeface="微软雅黑"/>
              <a:cs typeface="方正苏新诗柳楷简体-yolan" panose="02000000000000000000" pitchFamily="2" charset="-122"/>
              <a:sym typeface="Arial"/>
            </a:endParaRPr>
          </a:p>
        </p:txBody>
      </p:sp>
      <p:grpSp>
        <p:nvGrpSpPr>
          <p:cNvPr id="417" name="组合 416"/>
          <p:cNvGrpSpPr/>
          <p:nvPr/>
        </p:nvGrpSpPr>
        <p:grpSpPr>
          <a:xfrm>
            <a:off x="4406644" y="241091"/>
            <a:ext cx="636853" cy="393183"/>
            <a:chOff x="3610120" y="261689"/>
            <a:chExt cx="636853" cy="393183"/>
          </a:xfrm>
        </p:grpSpPr>
        <p:pic>
          <p:nvPicPr>
            <p:cNvPr id="418" name="图片 417"/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409115">
              <a:off x="3830226" y="261689"/>
              <a:ext cx="416747" cy="246260"/>
            </a:xfrm>
            <a:prstGeom prst="rect">
              <a:avLst/>
            </a:prstGeom>
          </p:spPr>
        </p:pic>
        <p:sp>
          <p:nvSpPr>
            <p:cNvPr id="419" name="Freeform 249"/>
            <p:cNvSpPr>
              <a:spLocks noEditPoints="1"/>
            </p:cNvSpPr>
            <p:nvPr userDrawn="1"/>
          </p:nvSpPr>
          <p:spPr bwMode="auto">
            <a:xfrm rot="2431720" flipH="1">
              <a:off x="3610120" y="366070"/>
              <a:ext cx="211706" cy="288802"/>
            </a:xfrm>
            <a:custGeom>
              <a:avLst/>
              <a:gdLst>
                <a:gd name="T0" fmla="*/ 82 w 239"/>
                <a:gd name="T1" fmla="*/ 301 h 301"/>
                <a:gd name="T2" fmla="*/ 64 w 239"/>
                <a:gd name="T3" fmla="*/ 298 h 301"/>
                <a:gd name="T4" fmla="*/ 8 w 239"/>
                <a:gd name="T5" fmla="*/ 212 h 301"/>
                <a:gd name="T6" fmla="*/ 100 w 239"/>
                <a:gd name="T7" fmla="*/ 162 h 301"/>
                <a:gd name="T8" fmla="*/ 153 w 239"/>
                <a:gd name="T9" fmla="*/ 182 h 301"/>
                <a:gd name="T10" fmla="*/ 44 w 239"/>
                <a:gd name="T11" fmla="*/ 17 h 301"/>
                <a:gd name="T12" fmla="*/ 53 w 239"/>
                <a:gd name="T13" fmla="*/ 47 h 301"/>
                <a:gd name="T14" fmla="*/ 51 w 239"/>
                <a:gd name="T15" fmla="*/ 52 h 301"/>
                <a:gd name="T16" fmla="*/ 46 w 239"/>
                <a:gd name="T17" fmla="*/ 50 h 301"/>
                <a:gd name="T18" fmla="*/ 34 w 239"/>
                <a:gd name="T19" fmla="*/ 11 h 301"/>
                <a:gd name="T20" fmla="*/ 33 w 239"/>
                <a:gd name="T21" fmla="*/ 8 h 301"/>
                <a:gd name="T22" fmla="*/ 34 w 239"/>
                <a:gd name="T23" fmla="*/ 3 h 301"/>
                <a:gd name="T24" fmla="*/ 36 w 239"/>
                <a:gd name="T25" fmla="*/ 3 h 301"/>
                <a:gd name="T26" fmla="*/ 44 w 239"/>
                <a:gd name="T27" fmla="*/ 0 h 301"/>
                <a:gd name="T28" fmla="*/ 81 w 239"/>
                <a:gd name="T29" fmla="*/ 6 h 301"/>
                <a:gd name="T30" fmla="*/ 80 w 239"/>
                <a:gd name="T31" fmla="*/ 14 h 301"/>
                <a:gd name="T32" fmla="*/ 47 w 239"/>
                <a:gd name="T33" fmla="*/ 9 h 301"/>
                <a:gd name="T34" fmla="*/ 161 w 239"/>
                <a:gd name="T35" fmla="*/ 187 h 301"/>
                <a:gd name="T36" fmla="*/ 239 w 239"/>
                <a:gd name="T37" fmla="*/ 288 h 301"/>
                <a:gd name="T38" fmla="*/ 236 w 239"/>
                <a:gd name="T39" fmla="*/ 293 h 301"/>
                <a:gd name="T40" fmla="*/ 231 w 239"/>
                <a:gd name="T41" fmla="*/ 291 h 301"/>
                <a:gd name="T42" fmla="*/ 161 w 239"/>
                <a:gd name="T43" fmla="*/ 197 h 301"/>
                <a:gd name="T44" fmla="*/ 149 w 239"/>
                <a:gd name="T45" fmla="*/ 252 h 301"/>
                <a:gd name="T46" fmla="*/ 82 w 239"/>
                <a:gd name="T47" fmla="*/ 301 h 301"/>
                <a:gd name="T48" fmla="*/ 79 w 239"/>
                <a:gd name="T49" fmla="*/ 168 h 301"/>
                <a:gd name="T50" fmla="*/ 16 w 239"/>
                <a:gd name="T51" fmla="*/ 214 h 301"/>
                <a:gd name="T52" fmla="*/ 66 w 239"/>
                <a:gd name="T53" fmla="*/ 291 h 301"/>
                <a:gd name="T54" fmla="*/ 141 w 239"/>
                <a:gd name="T55" fmla="*/ 249 h 301"/>
                <a:gd name="T56" fmla="*/ 153 w 239"/>
                <a:gd name="T57" fmla="*/ 191 h 301"/>
                <a:gd name="T58" fmla="*/ 99 w 239"/>
                <a:gd name="T59" fmla="*/ 170 h 301"/>
                <a:gd name="T60" fmla="*/ 79 w 239"/>
                <a:gd name="T61" fmla="*/ 168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39" h="301">
                  <a:moveTo>
                    <a:pt x="82" y="301"/>
                  </a:moveTo>
                  <a:cubicBezTo>
                    <a:pt x="76" y="301"/>
                    <a:pt x="70" y="300"/>
                    <a:pt x="64" y="298"/>
                  </a:cubicBezTo>
                  <a:cubicBezTo>
                    <a:pt x="17" y="285"/>
                    <a:pt x="0" y="245"/>
                    <a:pt x="8" y="212"/>
                  </a:cubicBezTo>
                  <a:cubicBezTo>
                    <a:pt x="15" y="180"/>
                    <a:pt x="47" y="152"/>
                    <a:pt x="100" y="162"/>
                  </a:cubicBezTo>
                  <a:cubicBezTo>
                    <a:pt x="120" y="165"/>
                    <a:pt x="137" y="173"/>
                    <a:pt x="153" y="182"/>
                  </a:cubicBezTo>
                  <a:cubicBezTo>
                    <a:pt x="148" y="130"/>
                    <a:pt x="116" y="69"/>
                    <a:pt x="44" y="17"/>
                  </a:cubicBezTo>
                  <a:cubicBezTo>
                    <a:pt x="53" y="47"/>
                    <a:pt x="53" y="47"/>
                    <a:pt x="53" y="47"/>
                  </a:cubicBezTo>
                  <a:cubicBezTo>
                    <a:pt x="54" y="49"/>
                    <a:pt x="53" y="51"/>
                    <a:pt x="51" y="52"/>
                  </a:cubicBezTo>
                  <a:cubicBezTo>
                    <a:pt x="49" y="53"/>
                    <a:pt x="46" y="52"/>
                    <a:pt x="46" y="50"/>
                  </a:cubicBezTo>
                  <a:cubicBezTo>
                    <a:pt x="41" y="41"/>
                    <a:pt x="33" y="22"/>
                    <a:pt x="34" y="11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2" y="6"/>
                    <a:pt x="33" y="4"/>
                    <a:pt x="34" y="3"/>
                  </a:cubicBezTo>
                  <a:cubicBezTo>
                    <a:pt x="35" y="3"/>
                    <a:pt x="35" y="3"/>
                    <a:pt x="36" y="3"/>
                  </a:cubicBezTo>
                  <a:cubicBezTo>
                    <a:pt x="37" y="1"/>
                    <a:pt x="40" y="0"/>
                    <a:pt x="44" y="0"/>
                  </a:cubicBezTo>
                  <a:cubicBezTo>
                    <a:pt x="59" y="3"/>
                    <a:pt x="81" y="6"/>
                    <a:pt x="81" y="6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62" y="11"/>
                    <a:pt x="47" y="9"/>
                  </a:cubicBezTo>
                  <a:cubicBezTo>
                    <a:pt x="125" y="66"/>
                    <a:pt x="158" y="131"/>
                    <a:pt x="161" y="187"/>
                  </a:cubicBezTo>
                  <a:cubicBezTo>
                    <a:pt x="217" y="225"/>
                    <a:pt x="238" y="287"/>
                    <a:pt x="239" y="288"/>
                  </a:cubicBezTo>
                  <a:cubicBezTo>
                    <a:pt x="239" y="290"/>
                    <a:pt x="238" y="293"/>
                    <a:pt x="236" y="293"/>
                  </a:cubicBezTo>
                  <a:cubicBezTo>
                    <a:pt x="234" y="294"/>
                    <a:pt x="232" y="293"/>
                    <a:pt x="231" y="291"/>
                  </a:cubicBezTo>
                  <a:cubicBezTo>
                    <a:pt x="231" y="290"/>
                    <a:pt x="211" y="233"/>
                    <a:pt x="161" y="197"/>
                  </a:cubicBezTo>
                  <a:cubicBezTo>
                    <a:pt x="161" y="217"/>
                    <a:pt x="156" y="236"/>
                    <a:pt x="149" y="252"/>
                  </a:cubicBezTo>
                  <a:cubicBezTo>
                    <a:pt x="134" y="283"/>
                    <a:pt x="109" y="301"/>
                    <a:pt x="82" y="301"/>
                  </a:cubicBezTo>
                  <a:close/>
                  <a:moveTo>
                    <a:pt x="79" y="168"/>
                  </a:moveTo>
                  <a:cubicBezTo>
                    <a:pt x="43" y="168"/>
                    <a:pt x="21" y="189"/>
                    <a:pt x="16" y="214"/>
                  </a:cubicBezTo>
                  <a:cubicBezTo>
                    <a:pt x="9" y="243"/>
                    <a:pt x="24" y="279"/>
                    <a:pt x="66" y="291"/>
                  </a:cubicBezTo>
                  <a:cubicBezTo>
                    <a:pt x="96" y="299"/>
                    <a:pt x="125" y="283"/>
                    <a:pt x="141" y="249"/>
                  </a:cubicBezTo>
                  <a:cubicBezTo>
                    <a:pt x="149" y="232"/>
                    <a:pt x="154" y="212"/>
                    <a:pt x="153" y="191"/>
                  </a:cubicBezTo>
                  <a:cubicBezTo>
                    <a:pt x="138" y="181"/>
                    <a:pt x="120" y="174"/>
                    <a:pt x="99" y="170"/>
                  </a:cubicBezTo>
                  <a:cubicBezTo>
                    <a:pt x="92" y="168"/>
                    <a:pt x="85" y="168"/>
                    <a:pt x="79" y="168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latin typeface="Arial"/>
                <a:ea typeface="微软雅黑"/>
                <a:sym typeface="Arial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494" y="1036750"/>
            <a:ext cx="4740888" cy="345797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78288" y="586230"/>
            <a:ext cx="4473328" cy="435901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78288" y="4945248"/>
            <a:ext cx="6127011" cy="1790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880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文本框 415"/>
          <p:cNvSpPr txBox="1"/>
          <p:nvPr/>
        </p:nvSpPr>
        <p:spPr>
          <a:xfrm>
            <a:off x="282804" y="320511"/>
            <a:ext cx="4177747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300" dirty="0" smtClean="0">
                <a:latin typeface="Arial"/>
                <a:ea typeface="微软雅黑"/>
                <a:cs typeface="方正苏新诗柳楷简体-yolan" panose="02000000000000000000" pitchFamily="2" charset="-122"/>
                <a:sym typeface="Arial"/>
              </a:rPr>
              <a:t>Restricted Boltzmann machine</a:t>
            </a:r>
            <a:endParaRPr lang="zh-CN" altLang="en-US" sz="2300" kern="1200" dirty="0">
              <a:solidFill>
                <a:schemeClr val="tx1"/>
              </a:solidFill>
              <a:latin typeface="Arial"/>
              <a:ea typeface="微软雅黑"/>
              <a:cs typeface="方正苏新诗柳楷简体-yolan" panose="02000000000000000000" pitchFamily="2" charset="-122"/>
              <a:sym typeface="Arial"/>
            </a:endParaRPr>
          </a:p>
        </p:txBody>
      </p:sp>
      <p:grpSp>
        <p:nvGrpSpPr>
          <p:cNvPr id="417" name="组合 416"/>
          <p:cNvGrpSpPr/>
          <p:nvPr/>
        </p:nvGrpSpPr>
        <p:grpSpPr>
          <a:xfrm>
            <a:off x="4406644" y="241091"/>
            <a:ext cx="636853" cy="393183"/>
            <a:chOff x="3610120" y="261689"/>
            <a:chExt cx="636853" cy="393183"/>
          </a:xfrm>
        </p:grpSpPr>
        <p:pic>
          <p:nvPicPr>
            <p:cNvPr id="418" name="图片 417"/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409115">
              <a:off x="3830226" y="261689"/>
              <a:ext cx="416747" cy="246260"/>
            </a:xfrm>
            <a:prstGeom prst="rect">
              <a:avLst/>
            </a:prstGeom>
          </p:spPr>
        </p:pic>
        <p:sp>
          <p:nvSpPr>
            <p:cNvPr id="419" name="Freeform 249"/>
            <p:cNvSpPr>
              <a:spLocks noEditPoints="1"/>
            </p:cNvSpPr>
            <p:nvPr userDrawn="1"/>
          </p:nvSpPr>
          <p:spPr bwMode="auto">
            <a:xfrm rot="2431720" flipH="1">
              <a:off x="3610120" y="366070"/>
              <a:ext cx="211706" cy="288802"/>
            </a:xfrm>
            <a:custGeom>
              <a:avLst/>
              <a:gdLst>
                <a:gd name="T0" fmla="*/ 82 w 239"/>
                <a:gd name="T1" fmla="*/ 301 h 301"/>
                <a:gd name="T2" fmla="*/ 64 w 239"/>
                <a:gd name="T3" fmla="*/ 298 h 301"/>
                <a:gd name="T4" fmla="*/ 8 w 239"/>
                <a:gd name="T5" fmla="*/ 212 h 301"/>
                <a:gd name="T6" fmla="*/ 100 w 239"/>
                <a:gd name="T7" fmla="*/ 162 h 301"/>
                <a:gd name="T8" fmla="*/ 153 w 239"/>
                <a:gd name="T9" fmla="*/ 182 h 301"/>
                <a:gd name="T10" fmla="*/ 44 w 239"/>
                <a:gd name="T11" fmla="*/ 17 h 301"/>
                <a:gd name="T12" fmla="*/ 53 w 239"/>
                <a:gd name="T13" fmla="*/ 47 h 301"/>
                <a:gd name="T14" fmla="*/ 51 w 239"/>
                <a:gd name="T15" fmla="*/ 52 h 301"/>
                <a:gd name="T16" fmla="*/ 46 w 239"/>
                <a:gd name="T17" fmla="*/ 50 h 301"/>
                <a:gd name="T18" fmla="*/ 34 w 239"/>
                <a:gd name="T19" fmla="*/ 11 h 301"/>
                <a:gd name="T20" fmla="*/ 33 w 239"/>
                <a:gd name="T21" fmla="*/ 8 h 301"/>
                <a:gd name="T22" fmla="*/ 34 w 239"/>
                <a:gd name="T23" fmla="*/ 3 h 301"/>
                <a:gd name="T24" fmla="*/ 36 w 239"/>
                <a:gd name="T25" fmla="*/ 3 h 301"/>
                <a:gd name="T26" fmla="*/ 44 w 239"/>
                <a:gd name="T27" fmla="*/ 0 h 301"/>
                <a:gd name="T28" fmla="*/ 81 w 239"/>
                <a:gd name="T29" fmla="*/ 6 h 301"/>
                <a:gd name="T30" fmla="*/ 80 w 239"/>
                <a:gd name="T31" fmla="*/ 14 h 301"/>
                <a:gd name="T32" fmla="*/ 47 w 239"/>
                <a:gd name="T33" fmla="*/ 9 h 301"/>
                <a:gd name="T34" fmla="*/ 161 w 239"/>
                <a:gd name="T35" fmla="*/ 187 h 301"/>
                <a:gd name="T36" fmla="*/ 239 w 239"/>
                <a:gd name="T37" fmla="*/ 288 h 301"/>
                <a:gd name="T38" fmla="*/ 236 w 239"/>
                <a:gd name="T39" fmla="*/ 293 h 301"/>
                <a:gd name="T40" fmla="*/ 231 w 239"/>
                <a:gd name="T41" fmla="*/ 291 h 301"/>
                <a:gd name="T42" fmla="*/ 161 w 239"/>
                <a:gd name="T43" fmla="*/ 197 h 301"/>
                <a:gd name="T44" fmla="*/ 149 w 239"/>
                <a:gd name="T45" fmla="*/ 252 h 301"/>
                <a:gd name="T46" fmla="*/ 82 w 239"/>
                <a:gd name="T47" fmla="*/ 301 h 301"/>
                <a:gd name="T48" fmla="*/ 79 w 239"/>
                <a:gd name="T49" fmla="*/ 168 h 301"/>
                <a:gd name="T50" fmla="*/ 16 w 239"/>
                <a:gd name="T51" fmla="*/ 214 h 301"/>
                <a:gd name="T52" fmla="*/ 66 w 239"/>
                <a:gd name="T53" fmla="*/ 291 h 301"/>
                <a:gd name="T54" fmla="*/ 141 w 239"/>
                <a:gd name="T55" fmla="*/ 249 h 301"/>
                <a:gd name="T56" fmla="*/ 153 w 239"/>
                <a:gd name="T57" fmla="*/ 191 h 301"/>
                <a:gd name="T58" fmla="*/ 99 w 239"/>
                <a:gd name="T59" fmla="*/ 170 h 301"/>
                <a:gd name="T60" fmla="*/ 79 w 239"/>
                <a:gd name="T61" fmla="*/ 168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39" h="301">
                  <a:moveTo>
                    <a:pt x="82" y="301"/>
                  </a:moveTo>
                  <a:cubicBezTo>
                    <a:pt x="76" y="301"/>
                    <a:pt x="70" y="300"/>
                    <a:pt x="64" y="298"/>
                  </a:cubicBezTo>
                  <a:cubicBezTo>
                    <a:pt x="17" y="285"/>
                    <a:pt x="0" y="245"/>
                    <a:pt x="8" y="212"/>
                  </a:cubicBezTo>
                  <a:cubicBezTo>
                    <a:pt x="15" y="180"/>
                    <a:pt x="47" y="152"/>
                    <a:pt x="100" y="162"/>
                  </a:cubicBezTo>
                  <a:cubicBezTo>
                    <a:pt x="120" y="165"/>
                    <a:pt x="137" y="173"/>
                    <a:pt x="153" y="182"/>
                  </a:cubicBezTo>
                  <a:cubicBezTo>
                    <a:pt x="148" y="130"/>
                    <a:pt x="116" y="69"/>
                    <a:pt x="44" y="17"/>
                  </a:cubicBezTo>
                  <a:cubicBezTo>
                    <a:pt x="53" y="47"/>
                    <a:pt x="53" y="47"/>
                    <a:pt x="53" y="47"/>
                  </a:cubicBezTo>
                  <a:cubicBezTo>
                    <a:pt x="54" y="49"/>
                    <a:pt x="53" y="51"/>
                    <a:pt x="51" y="52"/>
                  </a:cubicBezTo>
                  <a:cubicBezTo>
                    <a:pt x="49" y="53"/>
                    <a:pt x="46" y="52"/>
                    <a:pt x="46" y="50"/>
                  </a:cubicBezTo>
                  <a:cubicBezTo>
                    <a:pt x="41" y="41"/>
                    <a:pt x="33" y="22"/>
                    <a:pt x="34" y="11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2" y="6"/>
                    <a:pt x="33" y="4"/>
                    <a:pt x="34" y="3"/>
                  </a:cubicBezTo>
                  <a:cubicBezTo>
                    <a:pt x="35" y="3"/>
                    <a:pt x="35" y="3"/>
                    <a:pt x="36" y="3"/>
                  </a:cubicBezTo>
                  <a:cubicBezTo>
                    <a:pt x="37" y="1"/>
                    <a:pt x="40" y="0"/>
                    <a:pt x="44" y="0"/>
                  </a:cubicBezTo>
                  <a:cubicBezTo>
                    <a:pt x="59" y="3"/>
                    <a:pt x="81" y="6"/>
                    <a:pt x="81" y="6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62" y="11"/>
                    <a:pt x="47" y="9"/>
                  </a:cubicBezTo>
                  <a:cubicBezTo>
                    <a:pt x="125" y="66"/>
                    <a:pt x="158" y="131"/>
                    <a:pt x="161" y="187"/>
                  </a:cubicBezTo>
                  <a:cubicBezTo>
                    <a:pt x="217" y="225"/>
                    <a:pt x="238" y="287"/>
                    <a:pt x="239" y="288"/>
                  </a:cubicBezTo>
                  <a:cubicBezTo>
                    <a:pt x="239" y="290"/>
                    <a:pt x="238" y="293"/>
                    <a:pt x="236" y="293"/>
                  </a:cubicBezTo>
                  <a:cubicBezTo>
                    <a:pt x="234" y="294"/>
                    <a:pt x="232" y="293"/>
                    <a:pt x="231" y="291"/>
                  </a:cubicBezTo>
                  <a:cubicBezTo>
                    <a:pt x="231" y="290"/>
                    <a:pt x="211" y="233"/>
                    <a:pt x="161" y="197"/>
                  </a:cubicBezTo>
                  <a:cubicBezTo>
                    <a:pt x="161" y="217"/>
                    <a:pt x="156" y="236"/>
                    <a:pt x="149" y="252"/>
                  </a:cubicBezTo>
                  <a:cubicBezTo>
                    <a:pt x="134" y="283"/>
                    <a:pt x="109" y="301"/>
                    <a:pt x="82" y="301"/>
                  </a:cubicBezTo>
                  <a:close/>
                  <a:moveTo>
                    <a:pt x="79" y="168"/>
                  </a:moveTo>
                  <a:cubicBezTo>
                    <a:pt x="43" y="168"/>
                    <a:pt x="21" y="189"/>
                    <a:pt x="16" y="214"/>
                  </a:cubicBezTo>
                  <a:cubicBezTo>
                    <a:pt x="9" y="243"/>
                    <a:pt x="24" y="279"/>
                    <a:pt x="66" y="291"/>
                  </a:cubicBezTo>
                  <a:cubicBezTo>
                    <a:pt x="96" y="299"/>
                    <a:pt x="125" y="283"/>
                    <a:pt x="141" y="249"/>
                  </a:cubicBezTo>
                  <a:cubicBezTo>
                    <a:pt x="149" y="232"/>
                    <a:pt x="154" y="212"/>
                    <a:pt x="153" y="191"/>
                  </a:cubicBezTo>
                  <a:cubicBezTo>
                    <a:pt x="138" y="181"/>
                    <a:pt x="120" y="174"/>
                    <a:pt x="99" y="170"/>
                  </a:cubicBezTo>
                  <a:cubicBezTo>
                    <a:pt x="92" y="168"/>
                    <a:pt x="85" y="168"/>
                    <a:pt x="79" y="168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latin typeface="Arial"/>
                <a:ea typeface="微软雅黑"/>
                <a:sym typeface="Arial"/>
              </a:endParaRP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173" y="1585070"/>
            <a:ext cx="10226226" cy="3579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78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文本框 415"/>
          <p:cNvSpPr txBox="1"/>
          <p:nvPr/>
        </p:nvSpPr>
        <p:spPr>
          <a:xfrm>
            <a:off x="282804" y="320511"/>
            <a:ext cx="4177747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300" dirty="0" smtClean="0">
                <a:latin typeface="Arial"/>
                <a:ea typeface="微软雅黑"/>
                <a:cs typeface="方正苏新诗柳楷简体-yolan" panose="02000000000000000000" pitchFamily="2" charset="-122"/>
                <a:sym typeface="Arial"/>
              </a:rPr>
              <a:t>Restricted Boltzmann machine</a:t>
            </a:r>
            <a:endParaRPr lang="zh-CN" altLang="en-US" sz="2300" kern="1200" dirty="0">
              <a:solidFill>
                <a:schemeClr val="tx1"/>
              </a:solidFill>
              <a:latin typeface="Arial"/>
              <a:ea typeface="微软雅黑"/>
              <a:cs typeface="方正苏新诗柳楷简体-yolan" panose="02000000000000000000" pitchFamily="2" charset="-122"/>
              <a:sym typeface="Arial"/>
            </a:endParaRPr>
          </a:p>
        </p:txBody>
      </p:sp>
      <p:grpSp>
        <p:nvGrpSpPr>
          <p:cNvPr id="417" name="组合 416"/>
          <p:cNvGrpSpPr/>
          <p:nvPr/>
        </p:nvGrpSpPr>
        <p:grpSpPr>
          <a:xfrm>
            <a:off x="4406644" y="241091"/>
            <a:ext cx="636853" cy="393183"/>
            <a:chOff x="3610120" y="261689"/>
            <a:chExt cx="636853" cy="393183"/>
          </a:xfrm>
        </p:grpSpPr>
        <p:pic>
          <p:nvPicPr>
            <p:cNvPr id="418" name="图片 417"/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409115">
              <a:off x="3830226" y="261689"/>
              <a:ext cx="416747" cy="246260"/>
            </a:xfrm>
            <a:prstGeom prst="rect">
              <a:avLst/>
            </a:prstGeom>
          </p:spPr>
        </p:pic>
        <p:sp>
          <p:nvSpPr>
            <p:cNvPr id="419" name="Freeform 249"/>
            <p:cNvSpPr>
              <a:spLocks noEditPoints="1"/>
            </p:cNvSpPr>
            <p:nvPr userDrawn="1"/>
          </p:nvSpPr>
          <p:spPr bwMode="auto">
            <a:xfrm rot="2431720" flipH="1">
              <a:off x="3610120" y="366070"/>
              <a:ext cx="211706" cy="288802"/>
            </a:xfrm>
            <a:custGeom>
              <a:avLst/>
              <a:gdLst>
                <a:gd name="T0" fmla="*/ 82 w 239"/>
                <a:gd name="T1" fmla="*/ 301 h 301"/>
                <a:gd name="T2" fmla="*/ 64 w 239"/>
                <a:gd name="T3" fmla="*/ 298 h 301"/>
                <a:gd name="T4" fmla="*/ 8 w 239"/>
                <a:gd name="T5" fmla="*/ 212 h 301"/>
                <a:gd name="T6" fmla="*/ 100 w 239"/>
                <a:gd name="T7" fmla="*/ 162 h 301"/>
                <a:gd name="T8" fmla="*/ 153 w 239"/>
                <a:gd name="T9" fmla="*/ 182 h 301"/>
                <a:gd name="T10" fmla="*/ 44 w 239"/>
                <a:gd name="T11" fmla="*/ 17 h 301"/>
                <a:gd name="T12" fmla="*/ 53 w 239"/>
                <a:gd name="T13" fmla="*/ 47 h 301"/>
                <a:gd name="T14" fmla="*/ 51 w 239"/>
                <a:gd name="T15" fmla="*/ 52 h 301"/>
                <a:gd name="T16" fmla="*/ 46 w 239"/>
                <a:gd name="T17" fmla="*/ 50 h 301"/>
                <a:gd name="T18" fmla="*/ 34 w 239"/>
                <a:gd name="T19" fmla="*/ 11 h 301"/>
                <a:gd name="T20" fmla="*/ 33 w 239"/>
                <a:gd name="T21" fmla="*/ 8 h 301"/>
                <a:gd name="T22" fmla="*/ 34 w 239"/>
                <a:gd name="T23" fmla="*/ 3 h 301"/>
                <a:gd name="T24" fmla="*/ 36 w 239"/>
                <a:gd name="T25" fmla="*/ 3 h 301"/>
                <a:gd name="T26" fmla="*/ 44 w 239"/>
                <a:gd name="T27" fmla="*/ 0 h 301"/>
                <a:gd name="T28" fmla="*/ 81 w 239"/>
                <a:gd name="T29" fmla="*/ 6 h 301"/>
                <a:gd name="T30" fmla="*/ 80 w 239"/>
                <a:gd name="T31" fmla="*/ 14 h 301"/>
                <a:gd name="T32" fmla="*/ 47 w 239"/>
                <a:gd name="T33" fmla="*/ 9 h 301"/>
                <a:gd name="T34" fmla="*/ 161 w 239"/>
                <a:gd name="T35" fmla="*/ 187 h 301"/>
                <a:gd name="T36" fmla="*/ 239 w 239"/>
                <a:gd name="T37" fmla="*/ 288 h 301"/>
                <a:gd name="T38" fmla="*/ 236 w 239"/>
                <a:gd name="T39" fmla="*/ 293 h 301"/>
                <a:gd name="T40" fmla="*/ 231 w 239"/>
                <a:gd name="T41" fmla="*/ 291 h 301"/>
                <a:gd name="T42" fmla="*/ 161 w 239"/>
                <a:gd name="T43" fmla="*/ 197 h 301"/>
                <a:gd name="T44" fmla="*/ 149 w 239"/>
                <a:gd name="T45" fmla="*/ 252 h 301"/>
                <a:gd name="T46" fmla="*/ 82 w 239"/>
                <a:gd name="T47" fmla="*/ 301 h 301"/>
                <a:gd name="T48" fmla="*/ 79 w 239"/>
                <a:gd name="T49" fmla="*/ 168 h 301"/>
                <a:gd name="T50" fmla="*/ 16 w 239"/>
                <a:gd name="T51" fmla="*/ 214 h 301"/>
                <a:gd name="T52" fmla="*/ 66 w 239"/>
                <a:gd name="T53" fmla="*/ 291 h 301"/>
                <a:gd name="T54" fmla="*/ 141 w 239"/>
                <a:gd name="T55" fmla="*/ 249 h 301"/>
                <a:gd name="T56" fmla="*/ 153 w 239"/>
                <a:gd name="T57" fmla="*/ 191 h 301"/>
                <a:gd name="T58" fmla="*/ 99 w 239"/>
                <a:gd name="T59" fmla="*/ 170 h 301"/>
                <a:gd name="T60" fmla="*/ 79 w 239"/>
                <a:gd name="T61" fmla="*/ 168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39" h="301">
                  <a:moveTo>
                    <a:pt x="82" y="301"/>
                  </a:moveTo>
                  <a:cubicBezTo>
                    <a:pt x="76" y="301"/>
                    <a:pt x="70" y="300"/>
                    <a:pt x="64" y="298"/>
                  </a:cubicBezTo>
                  <a:cubicBezTo>
                    <a:pt x="17" y="285"/>
                    <a:pt x="0" y="245"/>
                    <a:pt x="8" y="212"/>
                  </a:cubicBezTo>
                  <a:cubicBezTo>
                    <a:pt x="15" y="180"/>
                    <a:pt x="47" y="152"/>
                    <a:pt x="100" y="162"/>
                  </a:cubicBezTo>
                  <a:cubicBezTo>
                    <a:pt x="120" y="165"/>
                    <a:pt x="137" y="173"/>
                    <a:pt x="153" y="182"/>
                  </a:cubicBezTo>
                  <a:cubicBezTo>
                    <a:pt x="148" y="130"/>
                    <a:pt x="116" y="69"/>
                    <a:pt x="44" y="17"/>
                  </a:cubicBezTo>
                  <a:cubicBezTo>
                    <a:pt x="53" y="47"/>
                    <a:pt x="53" y="47"/>
                    <a:pt x="53" y="47"/>
                  </a:cubicBezTo>
                  <a:cubicBezTo>
                    <a:pt x="54" y="49"/>
                    <a:pt x="53" y="51"/>
                    <a:pt x="51" y="52"/>
                  </a:cubicBezTo>
                  <a:cubicBezTo>
                    <a:pt x="49" y="53"/>
                    <a:pt x="46" y="52"/>
                    <a:pt x="46" y="50"/>
                  </a:cubicBezTo>
                  <a:cubicBezTo>
                    <a:pt x="41" y="41"/>
                    <a:pt x="33" y="22"/>
                    <a:pt x="34" y="11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2" y="6"/>
                    <a:pt x="33" y="4"/>
                    <a:pt x="34" y="3"/>
                  </a:cubicBezTo>
                  <a:cubicBezTo>
                    <a:pt x="35" y="3"/>
                    <a:pt x="35" y="3"/>
                    <a:pt x="36" y="3"/>
                  </a:cubicBezTo>
                  <a:cubicBezTo>
                    <a:pt x="37" y="1"/>
                    <a:pt x="40" y="0"/>
                    <a:pt x="44" y="0"/>
                  </a:cubicBezTo>
                  <a:cubicBezTo>
                    <a:pt x="59" y="3"/>
                    <a:pt x="81" y="6"/>
                    <a:pt x="81" y="6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62" y="11"/>
                    <a:pt x="47" y="9"/>
                  </a:cubicBezTo>
                  <a:cubicBezTo>
                    <a:pt x="125" y="66"/>
                    <a:pt x="158" y="131"/>
                    <a:pt x="161" y="187"/>
                  </a:cubicBezTo>
                  <a:cubicBezTo>
                    <a:pt x="217" y="225"/>
                    <a:pt x="238" y="287"/>
                    <a:pt x="239" y="288"/>
                  </a:cubicBezTo>
                  <a:cubicBezTo>
                    <a:pt x="239" y="290"/>
                    <a:pt x="238" y="293"/>
                    <a:pt x="236" y="293"/>
                  </a:cubicBezTo>
                  <a:cubicBezTo>
                    <a:pt x="234" y="294"/>
                    <a:pt x="232" y="293"/>
                    <a:pt x="231" y="291"/>
                  </a:cubicBezTo>
                  <a:cubicBezTo>
                    <a:pt x="231" y="290"/>
                    <a:pt x="211" y="233"/>
                    <a:pt x="161" y="197"/>
                  </a:cubicBezTo>
                  <a:cubicBezTo>
                    <a:pt x="161" y="217"/>
                    <a:pt x="156" y="236"/>
                    <a:pt x="149" y="252"/>
                  </a:cubicBezTo>
                  <a:cubicBezTo>
                    <a:pt x="134" y="283"/>
                    <a:pt x="109" y="301"/>
                    <a:pt x="82" y="301"/>
                  </a:cubicBezTo>
                  <a:close/>
                  <a:moveTo>
                    <a:pt x="79" y="168"/>
                  </a:moveTo>
                  <a:cubicBezTo>
                    <a:pt x="43" y="168"/>
                    <a:pt x="21" y="189"/>
                    <a:pt x="16" y="214"/>
                  </a:cubicBezTo>
                  <a:cubicBezTo>
                    <a:pt x="9" y="243"/>
                    <a:pt x="24" y="279"/>
                    <a:pt x="66" y="291"/>
                  </a:cubicBezTo>
                  <a:cubicBezTo>
                    <a:pt x="96" y="299"/>
                    <a:pt x="125" y="283"/>
                    <a:pt x="141" y="249"/>
                  </a:cubicBezTo>
                  <a:cubicBezTo>
                    <a:pt x="149" y="232"/>
                    <a:pt x="154" y="212"/>
                    <a:pt x="153" y="191"/>
                  </a:cubicBezTo>
                  <a:cubicBezTo>
                    <a:pt x="138" y="181"/>
                    <a:pt x="120" y="174"/>
                    <a:pt x="99" y="170"/>
                  </a:cubicBezTo>
                  <a:cubicBezTo>
                    <a:pt x="92" y="168"/>
                    <a:pt x="85" y="168"/>
                    <a:pt x="79" y="168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latin typeface="Arial"/>
                <a:ea typeface="微软雅黑"/>
                <a:sym typeface="Arial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881" y="862885"/>
            <a:ext cx="4694761" cy="356744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6642" y="862885"/>
            <a:ext cx="6767781" cy="5107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124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文本框 415"/>
          <p:cNvSpPr txBox="1"/>
          <p:nvPr/>
        </p:nvSpPr>
        <p:spPr>
          <a:xfrm>
            <a:off x="282804" y="320511"/>
            <a:ext cx="4177747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300" dirty="0" smtClean="0">
                <a:latin typeface="Arial"/>
                <a:ea typeface="微软雅黑"/>
                <a:cs typeface="方正苏新诗柳楷简体-yolan" panose="02000000000000000000" pitchFamily="2" charset="-122"/>
                <a:sym typeface="Arial"/>
              </a:rPr>
              <a:t>Restricted Boltzmann machine</a:t>
            </a:r>
            <a:endParaRPr lang="zh-CN" altLang="en-US" sz="2300" kern="1200" dirty="0">
              <a:solidFill>
                <a:schemeClr val="tx1"/>
              </a:solidFill>
              <a:latin typeface="Arial"/>
              <a:ea typeface="微软雅黑"/>
              <a:cs typeface="方正苏新诗柳楷简体-yolan" panose="02000000000000000000" pitchFamily="2" charset="-122"/>
              <a:sym typeface="Arial"/>
            </a:endParaRPr>
          </a:p>
        </p:txBody>
      </p:sp>
      <p:grpSp>
        <p:nvGrpSpPr>
          <p:cNvPr id="417" name="组合 416"/>
          <p:cNvGrpSpPr/>
          <p:nvPr/>
        </p:nvGrpSpPr>
        <p:grpSpPr>
          <a:xfrm>
            <a:off x="4406644" y="241091"/>
            <a:ext cx="636853" cy="393183"/>
            <a:chOff x="3610120" y="261689"/>
            <a:chExt cx="636853" cy="393183"/>
          </a:xfrm>
        </p:grpSpPr>
        <p:pic>
          <p:nvPicPr>
            <p:cNvPr id="418" name="图片 417"/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409115">
              <a:off x="3830226" y="261689"/>
              <a:ext cx="416747" cy="246260"/>
            </a:xfrm>
            <a:prstGeom prst="rect">
              <a:avLst/>
            </a:prstGeom>
          </p:spPr>
        </p:pic>
        <p:sp>
          <p:nvSpPr>
            <p:cNvPr id="419" name="Freeform 249"/>
            <p:cNvSpPr>
              <a:spLocks noEditPoints="1"/>
            </p:cNvSpPr>
            <p:nvPr userDrawn="1"/>
          </p:nvSpPr>
          <p:spPr bwMode="auto">
            <a:xfrm rot="2431720" flipH="1">
              <a:off x="3610120" y="366070"/>
              <a:ext cx="211706" cy="288802"/>
            </a:xfrm>
            <a:custGeom>
              <a:avLst/>
              <a:gdLst>
                <a:gd name="T0" fmla="*/ 82 w 239"/>
                <a:gd name="T1" fmla="*/ 301 h 301"/>
                <a:gd name="T2" fmla="*/ 64 w 239"/>
                <a:gd name="T3" fmla="*/ 298 h 301"/>
                <a:gd name="T4" fmla="*/ 8 w 239"/>
                <a:gd name="T5" fmla="*/ 212 h 301"/>
                <a:gd name="T6" fmla="*/ 100 w 239"/>
                <a:gd name="T7" fmla="*/ 162 h 301"/>
                <a:gd name="T8" fmla="*/ 153 w 239"/>
                <a:gd name="T9" fmla="*/ 182 h 301"/>
                <a:gd name="T10" fmla="*/ 44 w 239"/>
                <a:gd name="T11" fmla="*/ 17 h 301"/>
                <a:gd name="T12" fmla="*/ 53 w 239"/>
                <a:gd name="T13" fmla="*/ 47 h 301"/>
                <a:gd name="T14" fmla="*/ 51 w 239"/>
                <a:gd name="T15" fmla="*/ 52 h 301"/>
                <a:gd name="T16" fmla="*/ 46 w 239"/>
                <a:gd name="T17" fmla="*/ 50 h 301"/>
                <a:gd name="T18" fmla="*/ 34 w 239"/>
                <a:gd name="T19" fmla="*/ 11 h 301"/>
                <a:gd name="T20" fmla="*/ 33 w 239"/>
                <a:gd name="T21" fmla="*/ 8 h 301"/>
                <a:gd name="T22" fmla="*/ 34 w 239"/>
                <a:gd name="T23" fmla="*/ 3 h 301"/>
                <a:gd name="T24" fmla="*/ 36 w 239"/>
                <a:gd name="T25" fmla="*/ 3 h 301"/>
                <a:gd name="T26" fmla="*/ 44 w 239"/>
                <a:gd name="T27" fmla="*/ 0 h 301"/>
                <a:gd name="T28" fmla="*/ 81 w 239"/>
                <a:gd name="T29" fmla="*/ 6 h 301"/>
                <a:gd name="T30" fmla="*/ 80 w 239"/>
                <a:gd name="T31" fmla="*/ 14 h 301"/>
                <a:gd name="T32" fmla="*/ 47 w 239"/>
                <a:gd name="T33" fmla="*/ 9 h 301"/>
                <a:gd name="T34" fmla="*/ 161 w 239"/>
                <a:gd name="T35" fmla="*/ 187 h 301"/>
                <a:gd name="T36" fmla="*/ 239 w 239"/>
                <a:gd name="T37" fmla="*/ 288 h 301"/>
                <a:gd name="T38" fmla="*/ 236 w 239"/>
                <a:gd name="T39" fmla="*/ 293 h 301"/>
                <a:gd name="T40" fmla="*/ 231 w 239"/>
                <a:gd name="T41" fmla="*/ 291 h 301"/>
                <a:gd name="T42" fmla="*/ 161 w 239"/>
                <a:gd name="T43" fmla="*/ 197 h 301"/>
                <a:gd name="T44" fmla="*/ 149 w 239"/>
                <a:gd name="T45" fmla="*/ 252 h 301"/>
                <a:gd name="T46" fmla="*/ 82 w 239"/>
                <a:gd name="T47" fmla="*/ 301 h 301"/>
                <a:gd name="T48" fmla="*/ 79 w 239"/>
                <a:gd name="T49" fmla="*/ 168 h 301"/>
                <a:gd name="T50" fmla="*/ 16 w 239"/>
                <a:gd name="T51" fmla="*/ 214 h 301"/>
                <a:gd name="T52" fmla="*/ 66 w 239"/>
                <a:gd name="T53" fmla="*/ 291 h 301"/>
                <a:gd name="T54" fmla="*/ 141 w 239"/>
                <a:gd name="T55" fmla="*/ 249 h 301"/>
                <a:gd name="T56" fmla="*/ 153 w 239"/>
                <a:gd name="T57" fmla="*/ 191 h 301"/>
                <a:gd name="T58" fmla="*/ 99 w 239"/>
                <a:gd name="T59" fmla="*/ 170 h 301"/>
                <a:gd name="T60" fmla="*/ 79 w 239"/>
                <a:gd name="T61" fmla="*/ 168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39" h="301">
                  <a:moveTo>
                    <a:pt x="82" y="301"/>
                  </a:moveTo>
                  <a:cubicBezTo>
                    <a:pt x="76" y="301"/>
                    <a:pt x="70" y="300"/>
                    <a:pt x="64" y="298"/>
                  </a:cubicBezTo>
                  <a:cubicBezTo>
                    <a:pt x="17" y="285"/>
                    <a:pt x="0" y="245"/>
                    <a:pt x="8" y="212"/>
                  </a:cubicBezTo>
                  <a:cubicBezTo>
                    <a:pt x="15" y="180"/>
                    <a:pt x="47" y="152"/>
                    <a:pt x="100" y="162"/>
                  </a:cubicBezTo>
                  <a:cubicBezTo>
                    <a:pt x="120" y="165"/>
                    <a:pt x="137" y="173"/>
                    <a:pt x="153" y="182"/>
                  </a:cubicBezTo>
                  <a:cubicBezTo>
                    <a:pt x="148" y="130"/>
                    <a:pt x="116" y="69"/>
                    <a:pt x="44" y="17"/>
                  </a:cubicBezTo>
                  <a:cubicBezTo>
                    <a:pt x="53" y="47"/>
                    <a:pt x="53" y="47"/>
                    <a:pt x="53" y="47"/>
                  </a:cubicBezTo>
                  <a:cubicBezTo>
                    <a:pt x="54" y="49"/>
                    <a:pt x="53" y="51"/>
                    <a:pt x="51" y="52"/>
                  </a:cubicBezTo>
                  <a:cubicBezTo>
                    <a:pt x="49" y="53"/>
                    <a:pt x="46" y="52"/>
                    <a:pt x="46" y="50"/>
                  </a:cubicBezTo>
                  <a:cubicBezTo>
                    <a:pt x="41" y="41"/>
                    <a:pt x="33" y="22"/>
                    <a:pt x="34" y="11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2" y="6"/>
                    <a:pt x="33" y="4"/>
                    <a:pt x="34" y="3"/>
                  </a:cubicBezTo>
                  <a:cubicBezTo>
                    <a:pt x="35" y="3"/>
                    <a:pt x="35" y="3"/>
                    <a:pt x="36" y="3"/>
                  </a:cubicBezTo>
                  <a:cubicBezTo>
                    <a:pt x="37" y="1"/>
                    <a:pt x="40" y="0"/>
                    <a:pt x="44" y="0"/>
                  </a:cubicBezTo>
                  <a:cubicBezTo>
                    <a:pt x="59" y="3"/>
                    <a:pt x="81" y="6"/>
                    <a:pt x="81" y="6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62" y="11"/>
                    <a:pt x="47" y="9"/>
                  </a:cubicBezTo>
                  <a:cubicBezTo>
                    <a:pt x="125" y="66"/>
                    <a:pt x="158" y="131"/>
                    <a:pt x="161" y="187"/>
                  </a:cubicBezTo>
                  <a:cubicBezTo>
                    <a:pt x="217" y="225"/>
                    <a:pt x="238" y="287"/>
                    <a:pt x="239" y="288"/>
                  </a:cubicBezTo>
                  <a:cubicBezTo>
                    <a:pt x="239" y="290"/>
                    <a:pt x="238" y="293"/>
                    <a:pt x="236" y="293"/>
                  </a:cubicBezTo>
                  <a:cubicBezTo>
                    <a:pt x="234" y="294"/>
                    <a:pt x="232" y="293"/>
                    <a:pt x="231" y="291"/>
                  </a:cubicBezTo>
                  <a:cubicBezTo>
                    <a:pt x="231" y="290"/>
                    <a:pt x="211" y="233"/>
                    <a:pt x="161" y="197"/>
                  </a:cubicBezTo>
                  <a:cubicBezTo>
                    <a:pt x="161" y="217"/>
                    <a:pt x="156" y="236"/>
                    <a:pt x="149" y="252"/>
                  </a:cubicBezTo>
                  <a:cubicBezTo>
                    <a:pt x="134" y="283"/>
                    <a:pt x="109" y="301"/>
                    <a:pt x="82" y="301"/>
                  </a:cubicBezTo>
                  <a:close/>
                  <a:moveTo>
                    <a:pt x="79" y="168"/>
                  </a:moveTo>
                  <a:cubicBezTo>
                    <a:pt x="43" y="168"/>
                    <a:pt x="21" y="189"/>
                    <a:pt x="16" y="214"/>
                  </a:cubicBezTo>
                  <a:cubicBezTo>
                    <a:pt x="9" y="243"/>
                    <a:pt x="24" y="279"/>
                    <a:pt x="66" y="291"/>
                  </a:cubicBezTo>
                  <a:cubicBezTo>
                    <a:pt x="96" y="299"/>
                    <a:pt x="125" y="283"/>
                    <a:pt x="141" y="249"/>
                  </a:cubicBezTo>
                  <a:cubicBezTo>
                    <a:pt x="149" y="232"/>
                    <a:pt x="154" y="212"/>
                    <a:pt x="153" y="191"/>
                  </a:cubicBezTo>
                  <a:cubicBezTo>
                    <a:pt x="138" y="181"/>
                    <a:pt x="120" y="174"/>
                    <a:pt x="99" y="170"/>
                  </a:cubicBezTo>
                  <a:cubicBezTo>
                    <a:pt x="92" y="168"/>
                    <a:pt x="85" y="168"/>
                    <a:pt x="79" y="168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latin typeface="Arial"/>
                <a:ea typeface="微软雅黑"/>
                <a:sym typeface="Arial"/>
              </a:endParaRPr>
            </a:p>
          </p:txBody>
        </p:sp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4630" y="1101143"/>
            <a:ext cx="6714068" cy="5156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067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文本框 415"/>
          <p:cNvSpPr txBox="1"/>
          <p:nvPr/>
        </p:nvSpPr>
        <p:spPr>
          <a:xfrm>
            <a:off x="282804" y="320511"/>
            <a:ext cx="4177747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300" dirty="0" smtClean="0">
                <a:latin typeface="Arial"/>
                <a:ea typeface="微软雅黑"/>
                <a:cs typeface="方正苏新诗柳楷简体-yolan" panose="02000000000000000000" pitchFamily="2" charset="-122"/>
                <a:sym typeface="Arial"/>
              </a:rPr>
              <a:t>Restricted Boltzmann machine</a:t>
            </a:r>
            <a:endParaRPr lang="zh-CN" altLang="en-US" sz="2300" kern="1200" dirty="0">
              <a:solidFill>
                <a:schemeClr val="tx1"/>
              </a:solidFill>
              <a:latin typeface="Arial"/>
              <a:ea typeface="微软雅黑"/>
              <a:cs typeface="方正苏新诗柳楷简体-yolan" panose="02000000000000000000" pitchFamily="2" charset="-122"/>
              <a:sym typeface="Arial"/>
            </a:endParaRPr>
          </a:p>
        </p:txBody>
      </p:sp>
      <p:grpSp>
        <p:nvGrpSpPr>
          <p:cNvPr id="417" name="组合 416"/>
          <p:cNvGrpSpPr/>
          <p:nvPr/>
        </p:nvGrpSpPr>
        <p:grpSpPr>
          <a:xfrm>
            <a:off x="4406644" y="241091"/>
            <a:ext cx="636853" cy="393183"/>
            <a:chOff x="3610120" y="261689"/>
            <a:chExt cx="636853" cy="393183"/>
          </a:xfrm>
        </p:grpSpPr>
        <p:pic>
          <p:nvPicPr>
            <p:cNvPr id="418" name="图片 417"/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409115">
              <a:off x="3830226" y="261689"/>
              <a:ext cx="416747" cy="246260"/>
            </a:xfrm>
            <a:prstGeom prst="rect">
              <a:avLst/>
            </a:prstGeom>
          </p:spPr>
        </p:pic>
        <p:sp>
          <p:nvSpPr>
            <p:cNvPr id="419" name="Freeform 249"/>
            <p:cNvSpPr>
              <a:spLocks noEditPoints="1"/>
            </p:cNvSpPr>
            <p:nvPr userDrawn="1"/>
          </p:nvSpPr>
          <p:spPr bwMode="auto">
            <a:xfrm rot="2431720" flipH="1">
              <a:off x="3610120" y="366070"/>
              <a:ext cx="211706" cy="288802"/>
            </a:xfrm>
            <a:custGeom>
              <a:avLst/>
              <a:gdLst>
                <a:gd name="T0" fmla="*/ 82 w 239"/>
                <a:gd name="T1" fmla="*/ 301 h 301"/>
                <a:gd name="T2" fmla="*/ 64 w 239"/>
                <a:gd name="T3" fmla="*/ 298 h 301"/>
                <a:gd name="T4" fmla="*/ 8 w 239"/>
                <a:gd name="T5" fmla="*/ 212 h 301"/>
                <a:gd name="T6" fmla="*/ 100 w 239"/>
                <a:gd name="T7" fmla="*/ 162 h 301"/>
                <a:gd name="T8" fmla="*/ 153 w 239"/>
                <a:gd name="T9" fmla="*/ 182 h 301"/>
                <a:gd name="T10" fmla="*/ 44 w 239"/>
                <a:gd name="T11" fmla="*/ 17 h 301"/>
                <a:gd name="T12" fmla="*/ 53 w 239"/>
                <a:gd name="T13" fmla="*/ 47 h 301"/>
                <a:gd name="T14" fmla="*/ 51 w 239"/>
                <a:gd name="T15" fmla="*/ 52 h 301"/>
                <a:gd name="T16" fmla="*/ 46 w 239"/>
                <a:gd name="T17" fmla="*/ 50 h 301"/>
                <a:gd name="T18" fmla="*/ 34 w 239"/>
                <a:gd name="T19" fmla="*/ 11 h 301"/>
                <a:gd name="T20" fmla="*/ 33 w 239"/>
                <a:gd name="T21" fmla="*/ 8 h 301"/>
                <a:gd name="T22" fmla="*/ 34 w 239"/>
                <a:gd name="T23" fmla="*/ 3 h 301"/>
                <a:gd name="T24" fmla="*/ 36 w 239"/>
                <a:gd name="T25" fmla="*/ 3 h 301"/>
                <a:gd name="T26" fmla="*/ 44 w 239"/>
                <a:gd name="T27" fmla="*/ 0 h 301"/>
                <a:gd name="T28" fmla="*/ 81 w 239"/>
                <a:gd name="T29" fmla="*/ 6 h 301"/>
                <a:gd name="T30" fmla="*/ 80 w 239"/>
                <a:gd name="T31" fmla="*/ 14 h 301"/>
                <a:gd name="T32" fmla="*/ 47 w 239"/>
                <a:gd name="T33" fmla="*/ 9 h 301"/>
                <a:gd name="T34" fmla="*/ 161 w 239"/>
                <a:gd name="T35" fmla="*/ 187 h 301"/>
                <a:gd name="T36" fmla="*/ 239 w 239"/>
                <a:gd name="T37" fmla="*/ 288 h 301"/>
                <a:gd name="T38" fmla="*/ 236 w 239"/>
                <a:gd name="T39" fmla="*/ 293 h 301"/>
                <a:gd name="T40" fmla="*/ 231 w 239"/>
                <a:gd name="T41" fmla="*/ 291 h 301"/>
                <a:gd name="T42" fmla="*/ 161 w 239"/>
                <a:gd name="T43" fmla="*/ 197 h 301"/>
                <a:gd name="T44" fmla="*/ 149 w 239"/>
                <a:gd name="T45" fmla="*/ 252 h 301"/>
                <a:gd name="T46" fmla="*/ 82 w 239"/>
                <a:gd name="T47" fmla="*/ 301 h 301"/>
                <a:gd name="T48" fmla="*/ 79 w 239"/>
                <a:gd name="T49" fmla="*/ 168 h 301"/>
                <a:gd name="T50" fmla="*/ 16 w 239"/>
                <a:gd name="T51" fmla="*/ 214 h 301"/>
                <a:gd name="T52" fmla="*/ 66 w 239"/>
                <a:gd name="T53" fmla="*/ 291 h 301"/>
                <a:gd name="T54" fmla="*/ 141 w 239"/>
                <a:gd name="T55" fmla="*/ 249 h 301"/>
                <a:gd name="T56" fmla="*/ 153 w 239"/>
                <a:gd name="T57" fmla="*/ 191 h 301"/>
                <a:gd name="T58" fmla="*/ 99 w 239"/>
                <a:gd name="T59" fmla="*/ 170 h 301"/>
                <a:gd name="T60" fmla="*/ 79 w 239"/>
                <a:gd name="T61" fmla="*/ 168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39" h="301">
                  <a:moveTo>
                    <a:pt x="82" y="301"/>
                  </a:moveTo>
                  <a:cubicBezTo>
                    <a:pt x="76" y="301"/>
                    <a:pt x="70" y="300"/>
                    <a:pt x="64" y="298"/>
                  </a:cubicBezTo>
                  <a:cubicBezTo>
                    <a:pt x="17" y="285"/>
                    <a:pt x="0" y="245"/>
                    <a:pt x="8" y="212"/>
                  </a:cubicBezTo>
                  <a:cubicBezTo>
                    <a:pt x="15" y="180"/>
                    <a:pt x="47" y="152"/>
                    <a:pt x="100" y="162"/>
                  </a:cubicBezTo>
                  <a:cubicBezTo>
                    <a:pt x="120" y="165"/>
                    <a:pt x="137" y="173"/>
                    <a:pt x="153" y="182"/>
                  </a:cubicBezTo>
                  <a:cubicBezTo>
                    <a:pt x="148" y="130"/>
                    <a:pt x="116" y="69"/>
                    <a:pt x="44" y="17"/>
                  </a:cubicBezTo>
                  <a:cubicBezTo>
                    <a:pt x="53" y="47"/>
                    <a:pt x="53" y="47"/>
                    <a:pt x="53" y="47"/>
                  </a:cubicBezTo>
                  <a:cubicBezTo>
                    <a:pt x="54" y="49"/>
                    <a:pt x="53" y="51"/>
                    <a:pt x="51" y="52"/>
                  </a:cubicBezTo>
                  <a:cubicBezTo>
                    <a:pt x="49" y="53"/>
                    <a:pt x="46" y="52"/>
                    <a:pt x="46" y="50"/>
                  </a:cubicBezTo>
                  <a:cubicBezTo>
                    <a:pt x="41" y="41"/>
                    <a:pt x="33" y="22"/>
                    <a:pt x="34" y="11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2" y="6"/>
                    <a:pt x="33" y="4"/>
                    <a:pt x="34" y="3"/>
                  </a:cubicBezTo>
                  <a:cubicBezTo>
                    <a:pt x="35" y="3"/>
                    <a:pt x="35" y="3"/>
                    <a:pt x="36" y="3"/>
                  </a:cubicBezTo>
                  <a:cubicBezTo>
                    <a:pt x="37" y="1"/>
                    <a:pt x="40" y="0"/>
                    <a:pt x="44" y="0"/>
                  </a:cubicBezTo>
                  <a:cubicBezTo>
                    <a:pt x="59" y="3"/>
                    <a:pt x="81" y="6"/>
                    <a:pt x="81" y="6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62" y="11"/>
                    <a:pt x="47" y="9"/>
                  </a:cubicBezTo>
                  <a:cubicBezTo>
                    <a:pt x="125" y="66"/>
                    <a:pt x="158" y="131"/>
                    <a:pt x="161" y="187"/>
                  </a:cubicBezTo>
                  <a:cubicBezTo>
                    <a:pt x="217" y="225"/>
                    <a:pt x="238" y="287"/>
                    <a:pt x="239" y="288"/>
                  </a:cubicBezTo>
                  <a:cubicBezTo>
                    <a:pt x="239" y="290"/>
                    <a:pt x="238" y="293"/>
                    <a:pt x="236" y="293"/>
                  </a:cubicBezTo>
                  <a:cubicBezTo>
                    <a:pt x="234" y="294"/>
                    <a:pt x="232" y="293"/>
                    <a:pt x="231" y="291"/>
                  </a:cubicBezTo>
                  <a:cubicBezTo>
                    <a:pt x="231" y="290"/>
                    <a:pt x="211" y="233"/>
                    <a:pt x="161" y="197"/>
                  </a:cubicBezTo>
                  <a:cubicBezTo>
                    <a:pt x="161" y="217"/>
                    <a:pt x="156" y="236"/>
                    <a:pt x="149" y="252"/>
                  </a:cubicBezTo>
                  <a:cubicBezTo>
                    <a:pt x="134" y="283"/>
                    <a:pt x="109" y="301"/>
                    <a:pt x="82" y="301"/>
                  </a:cubicBezTo>
                  <a:close/>
                  <a:moveTo>
                    <a:pt x="79" y="168"/>
                  </a:moveTo>
                  <a:cubicBezTo>
                    <a:pt x="43" y="168"/>
                    <a:pt x="21" y="189"/>
                    <a:pt x="16" y="214"/>
                  </a:cubicBezTo>
                  <a:cubicBezTo>
                    <a:pt x="9" y="243"/>
                    <a:pt x="24" y="279"/>
                    <a:pt x="66" y="291"/>
                  </a:cubicBezTo>
                  <a:cubicBezTo>
                    <a:pt x="96" y="299"/>
                    <a:pt x="125" y="283"/>
                    <a:pt x="141" y="249"/>
                  </a:cubicBezTo>
                  <a:cubicBezTo>
                    <a:pt x="149" y="232"/>
                    <a:pt x="154" y="212"/>
                    <a:pt x="153" y="191"/>
                  </a:cubicBezTo>
                  <a:cubicBezTo>
                    <a:pt x="138" y="181"/>
                    <a:pt x="120" y="174"/>
                    <a:pt x="99" y="170"/>
                  </a:cubicBezTo>
                  <a:cubicBezTo>
                    <a:pt x="92" y="168"/>
                    <a:pt x="85" y="168"/>
                    <a:pt x="79" y="168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latin typeface="Arial"/>
                <a:ea typeface="微软雅黑"/>
                <a:sym typeface="Arial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9696" y="199623"/>
            <a:ext cx="5201858" cy="6658377"/>
          </a:xfrm>
          <a:prstGeom prst="rect">
            <a:avLst/>
          </a:prstGeom>
        </p:spPr>
      </p:pic>
      <p:pic>
        <p:nvPicPr>
          <p:cNvPr id="8" name="PA_图片 11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>
            <a:duotone>
              <a:prstClr val="black"/>
              <a:schemeClr val="tx2">
                <a:tint val="45000"/>
                <a:satMod val="400000"/>
              </a:schemeClr>
            </a:duotone>
            <a:lum bright="-40000" contrast="-40000"/>
          </a:blip>
          <a:stretch>
            <a:fillRect/>
          </a:stretch>
        </p:blipFill>
        <p:spPr>
          <a:xfrm>
            <a:off x="674200" y="1603522"/>
            <a:ext cx="4012590" cy="3338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119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文本框 415"/>
          <p:cNvSpPr txBox="1"/>
          <p:nvPr/>
        </p:nvSpPr>
        <p:spPr>
          <a:xfrm>
            <a:off x="282804" y="320511"/>
            <a:ext cx="4177747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300" dirty="0" smtClean="0">
                <a:latin typeface="Arial"/>
                <a:ea typeface="微软雅黑"/>
                <a:cs typeface="方正苏新诗柳楷简体-yolan" panose="02000000000000000000" pitchFamily="2" charset="-122"/>
                <a:sym typeface="Arial"/>
              </a:rPr>
              <a:t>Restricted Boltzmann machine</a:t>
            </a:r>
            <a:endParaRPr lang="zh-CN" altLang="en-US" sz="2300" kern="1200" dirty="0">
              <a:solidFill>
                <a:schemeClr val="tx1"/>
              </a:solidFill>
              <a:latin typeface="Arial"/>
              <a:ea typeface="微软雅黑"/>
              <a:cs typeface="方正苏新诗柳楷简体-yolan" panose="02000000000000000000" pitchFamily="2" charset="-122"/>
              <a:sym typeface="Arial"/>
            </a:endParaRPr>
          </a:p>
        </p:txBody>
      </p:sp>
      <p:grpSp>
        <p:nvGrpSpPr>
          <p:cNvPr id="417" name="组合 416"/>
          <p:cNvGrpSpPr/>
          <p:nvPr/>
        </p:nvGrpSpPr>
        <p:grpSpPr>
          <a:xfrm>
            <a:off x="4406644" y="241091"/>
            <a:ext cx="636853" cy="393183"/>
            <a:chOff x="3610120" y="261689"/>
            <a:chExt cx="636853" cy="393183"/>
          </a:xfrm>
        </p:grpSpPr>
        <p:pic>
          <p:nvPicPr>
            <p:cNvPr id="418" name="图片 417"/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409115">
              <a:off x="3830226" y="261689"/>
              <a:ext cx="416747" cy="246260"/>
            </a:xfrm>
            <a:prstGeom prst="rect">
              <a:avLst/>
            </a:prstGeom>
          </p:spPr>
        </p:pic>
        <p:sp>
          <p:nvSpPr>
            <p:cNvPr id="419" name="Freeform 249"/>
            <p:cNvSpPr>
              <a:spLocks noEditPoints="1"/>
            </p:cNvSpPr>
            <p:nvPr userDrawn="1"/>
          </p:nvSpPr>
          <p:spPr bwMode="auto">
            <a:xfrm rot="2431720" flipH="1">
              <a:off x="3610120" y="366070"/>
              <a:ext cx="211706" cy="288802"/>
            </a:xfrm>
            <a:custGeom>
              <a:avLst/>
              <a:gdLst>
                <a:gd name="T0" fmla="*/ 82 w 239"/>
                <a:gd name="T1" fmla="*/ 301 h 301"/>
                <a:gd name="T2" fmla="*/ 64 w 239"/>
                <a:gd name="T3" fmla="*/ 298 h 301"/>
                <a:gd name="T4" fmla="*/ 8 w 239"/>
                <a:gd name="T5" fmla="*/ 212 h 301"/>
                <a:gd name="T6" fmla="*/ 100 w 239"/>
                <a:gd name="T7" fmla="*/ 162 h 301"/>
                <a:gd name="T8" fmla="*/ 153 w 239"/>
                <a:gd name="T9" fmla="*/ 182 h 301"/>
                <a:gd name="T10" fmla="*/ 44 w 239"/>
                <a:gd name="T11" fmla="*/ 17 h 301"/>
                <a:gd name="T12" fmla="*/ 53 w 239"/>
                <a:gd name="T13" fmla="*/ 47 h 301"/>
                <a:gd name="T14" fmla="*/ 51 w 239"/>
                <a:gd name="T15" fmla="*/ 52 h 301"/>
                <a:gd name="T16" fmla="*/ 46 w 239"/>
                <a:gd name="T17" fmla="*/ 50 h 301"/>
                <a:gd name="T18" fmla="*/ 34 w 239"/>
                <a:gd name="T19" fmla="*/ 11 h 301"/>
                <a:gd name="T20" fmla="*/ 33 w 239"/>
                <a:gd name="T21" fmla="*/ 8 h 301"/>
                <a:gd name="T22" fmla="*/ 34 w 239"/>
                <a:gd name="T23" fmla="*/ 3 h 301"/>
                <a:gd name="T24" fmla="*/ 36 w 239"/>
                <a:gd name="T25" fmla="*/ 3 h 301"/>
                <a:gd name="T26" fmla="*/ 44 w 239"/>
                <a:gd name="T27" fmla="*/ 0 h 301"/>
                <a:gd name="T28" fmla="*/ 81 w 239"/>
                <a:gd name="T29" fmla="*/ 6 h 301"/>
                <a:gd name="T30" fmla="*/ 80 w 239"/>
                <a:gd name="T31" fmla="*/ 14 h 301"/>
                <a:gd name="T32" fmla="*/ 47 w 239"/>
                <a:gd name="T33" fmla="*/ 9 h 301"/>
                <a:gd name="T34" fmla="*/ 161 w 239"/>
                <a:gd name="T35" fmla="*/ 187 h 301"/>
                <a:gd name="T36" fmla="*/ 239 w 239"/>
                <a:gd name="T37" fmla="*/ 288 h 301"/>
                <a:gd name="T38" fmla="*/ 236 w 239"/>
                <a:gd name="T39" fmla="*/ 293 h 301"/>
                <a:gd name="T40" fmla="*/ 231 w 239"/>
                <a:gd name="T41" fmla="*/ 291 h 301"/>
                <a:gd name="T42" fmla="*/ 161 w 239"/>
                <a:gd name="T43" fmla="*/ 197 h 301"/>
                <a:gd name="T44" fmla="*/ 149 w 239"/>
                <a:gd name="T45" fmla="*/ 252 h 301"/>
                <a:gd name="T46" fmla="*/ 82 w 239"/>
                <a:gd name="T47" fmla="*/ 301 h 301"/>
                <a:gd name="T48" fmla="*/ 79 w 239"/>
                <a:gd name="T49" fmla="*/ 168 h 301"/>
                <a:gd name="T50" fmla="*/ 16 w 239"/>
                <a:gd name="T51" fmla="*/ 214 h 301"/>
                <a:gd name="T52" fmla="*/ 66 w 239"/>
                <a:gd name="T53" fmla="*/ 291 h 301"/>
                <a:gd name="T54" fmla="*/ 141 w 239"/>
                <a:gd name="T55" fmla="*/ 249 h 301"/>
                <a:gd name="T56" fmla="*/ 153 w 239"/>
                <a:gd name="T57" fmla="*/ 191 h 301"/>
                <a:gd name="T58" fmla="*/ 99 w 239"/>
                <a:gd name="T59" fmla="*/ 170 h 301"/>
                <a:gd name="T60" fmla="*/ 79 w 239"/>
                <a:gd name="T61" fmla="*/ 168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39" h="301">
                  <a:moveTo>
                    <a:pt x="82" y="301"/>
                  </a:moveTo>
                  <a:cubicBezTo>
                    <a:pt x="76" y="301"/>
                    <a:pt x="70" y="300"/>
                    <a:pt x="64" y="298"/>
                  </a:cubicBezTo>
                  <a:cubicBezTo>
                    <a:pt x="17" y="285"/>
                    <a:pt x="0" y="245"/>
                    <a:pt x="8" y="212"/>
                  </a:cubicBezTo>
                  <a:cubicBezTo>
                    <a:pt x="15" y="180"/>
                    <a:pt x="47" y="152"/>
                    <a:pt x="100" y="162"/>
                  </a:cubicBezTo>
                  <a:cubicBezTo>
                    <a:pt x="120" y="165"/>
                    <a:pt x="137" y="173"/>
                    <a:pt x="153" y="182"/>
                  </a:cubicBezTo>
                  <a:cubicBezTo>
                    <a:pt x="148" y="130"/>
                    <a:pt x="116" y="69"/>
                    <a:pt x="44" y="17"/>
                  </a:cubicBezTo>
                  <a:cubicBezTo>
                    <a:pt x="53" y="47"/>
                    <a:pt x="53" y="47"/>
                    <a:pt x="53" y="47"/>
                  </a:cubicBezTo>
                  <a:cubicBezTo>
                    <a:pt x="54" y="49"/>
                    <a:pt x="53" y="51"/>
                    <a:pt x="51" y="52"/>
                  </a:cubicBezTo>
                  <a:cubicBezTo>
                    <a:pt x="49" y="53"/>
                    <a:pt x="46" y="52"/>
                    <a:pt x="46" y="50"/>
                  </a:cubicBezTo>
                  <a:cubicBezTo>
                    <a:pt x="41" y="41"/>
                    <a:pt x="33" y="22"/>
                    <a:pt x="34" y="11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2" y="6"/>
                    <a:pt x="33" y="4"/>
                    <a:pt x="34" y="3"/>
                  </a:cubicBezTo>
                  <a:cubicBezTo>
                    <a:pt x="35" y="3"/>
                    <a:pt x="35" y="3"/>
                    <a:pt x="36" y="3"/>
                  </a:cubicBezTo>
                  <a:cubicBezTo>
                    <a:pt x="37" y="1"/>
                    <a:pt x="40" y="0"/>
                    <a:pt x="44" y="0"/>
                  </a:cubicBezTo>
                  <a:cubicBezTo>
                    <a:pt x="59" y="3"/>
                    <a:pt x="81" y="6"/>
                    <a:pt x="81" y="6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62" y="11"/>
                    <a:pt x="47" y="9"/>
                  </a:cubicBezTo>
                  <a:cubicBezTo>
                    <a:pt x="125" y="66"/>
                    <a:pt x="158" y="131"/>
                    <a:pt x="161" y="187"/>
                  </a:cubicBezTo>
                  <a:cubicBezTo>
                    <a:pt x="217" y="225"/>
                    <a:pt x="238" y="287"/>
                    <a:pt x="239" y="288"/>
                  </a:cubicBezTo>
                  <a:cubicBezTo>
                    <a:pt x="239" y="290"/>
                    <a:pt x="238" y="293"/>
                    <a:pt x="236" y="293"/>
                  </a:cubicBezTo>
                  <a:cubicBezTo>
                    <a:pt x="234" y="294"/>
                    <a:pt x="232" y="293"/>
                    <a:pt x="231" y="291"/>
                  </a:cubicBezTo>
                  <a:cubicBezTo>
                    <a:pt x="231" y="290"/>
                    <a:pt x="211" y="233"/>
                    <a:pt x="161" y="197"/>
                  </a:cubicBezTo>
                  <a:cubicBezTo>
                    <a:pt x="161" y="217"/>
                    <a:pt x="156" y="236"/>
                    <a:pt x="149" y="252"/>
                  </a:cubicBezTo>
                  <a:cubicBezTo>
                    <a:pt x="134" y="283"/>
                    <a:pt x="109" y="301"/>
                    <a:pt x="82" y="301"/>
                  </a:cubicBezTo>
                  <a:close/>
                  <a:moveTo>
                    <a:pt x="79" y="168"/>
                  </a:moveTo>
                  <a:cubicBezTo>
                    <a:pt x="43" y="168"/>
                    <a:pt x="21" y="189"/>
                    <a:pt x="16" y="214"/>
                  </a:cubicBezTo>
                  <a:cubicBezTo>
                    <a:pt x="9" y="243"/>
                    <a:pt x="24" y="279"/>
                    <a:pt x="66" y="291"/>
                  </a:cubicBezTo>
                  <a:cubicBezTo>
                    <a:pt x="96" y="299"/>
                    <a:pt x="125" y="283"/>
                    <a:pt x="141" y="249"/>
                  </a:cubicBezTo>
                  <a:cubicBezTo>
                    <a:pt x="149" y="232"/>
                    <a:pt x="154" y="212"/>
                    <a:pt x="153" y="191"/>
                  </a:cubicBezTo>
                  <a:cubicBezTo>
                    <a:pt x="138" y="181"/>
                    <a:pt x="120" y="174"/>
                    <a:pt x="99" y="170"/>
                  </a:cubicBezTo>
                  <a:cubicBezTo>
                    <a:pt x="92" y="168"/>
                    <a:pt x="85" y="168"/>
                    <a:pt x="79" y="168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latin typeface="Arial"/>
                <a:ea typeface="微软雅黑"/>
                <a:sym typeface="Arial"/>
              </a:endParaRPr>
            </a:p>
          </p:txBody>
        </p:sp>
      </p:grpSp>
      <p:pic>
        <p:nvPicPr>
          <p:cNvPr id="8" name="PA_图片 11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duotone>
              <a:prstClr val="black"/>
              <a:schemeClr val="tx2">
                <a:tint val="45000"/>
                <a:satMod val="400000"/>
              </a:schemeClr>
            </a:duotone>
            <a:lum bright="-40000" contrast="-40000"/>
          </a:blip>
          <a:stretch>
            <a:fillRect/>
          </a:stretch>
        </p:blipFill>
        <p:spPr>
          <a:xfrm>
            <a:off x="674200" y="1603522"/>
            <a:ext cx="4012590" cy="3338721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56642" y="1002737"/>
            <a:ext cx="6114818" cy="4176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694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文本框 415"/>
          <p:cNvSpPr txBox="1"/>
          <p:nvPr/>
        </p:nvSpPr>
        <p:spPr>
          <a:xfrm>
            <a:off x="282804" y="320511"/>
            <a:ext cx="4177747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300" dirty="0" smtClean="0">
                <a:latin typeface="Arial"/>
                <a:ea typeface="微软雅黑"/>
                <a:cs typeface="方正苏新诗柳楷简体-yolan" panose="02000000000000000000" pitchFamily="2" charset="-122"/>
                <a:sym typeface="Arial"/>
              </a:rPr>
              <a:t>Restricted Boltzmann machine</a:t>
            </a:r>
            <a:endParaRPr lang="zh-CN" altLang="en-US" sz="2300" kern="1200" dirty="0">
              <a:solidFill>
                <a:schemeClr val="tx1"/>
              </a:solidFill>
              <a:latin typeface="Arial"/>
              <a:ea typeface="微软雅黑"/>
              <a:cs typeface="方正苏新诗柳楷简体-yolan" panose="02000000000000000000" pitchFamily="2" charset="-122"/>
              <a:sym typeface="Arial"/>
            </a:endParaRPr>
          </a:p>
        </p:txBody>
      </p:sp>
      <p:grpSp>
        <p:nvGrpSpPr>
          <p:cNvPr id="417" name="组合 416"/>
          <p:cNvGrpSpPr/>
          <p:nvPr/>
        </p:nvGrpSpPr>
        <p:grpSpPr>
          <a:xfrm>
            <a:off x="4406644" y="241091"/>
            <a:ext cx="636853" cy="393183"/>
            <a:chOff x="3610120" y="261689"/>
            <a:chExt cx="636853" cy="393183"/>
          </a:xfrm>
        </p:grpSpPr>
        <p:pic>
          <p:nvPicPr>
            <p:cNvPr id="418" name="图片 417"/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409115">
              <a:off x="3830226" y="261689"/>
              <a:ext cx="416747" cy="246260"/>
            </a:xfrm>
            <a:prstGeom prst="rect">
              <a:avLst/>
            </a:prstGeom>
          </p:spPr>
        </p:pic>
        <p:sp>
          <p:nvSpPr>
            <p:cNvPr id="419" name="Freeform 249"/>
            <p:cNvSpPr>
              <a:spLocks noEditPoints="1"/>
            </p:cNvSpPr>
            <p:nvPr userDrawn="1"/>
          </p:nvSpPr>
          <p:spPr bwMode="auto">
            <a:xfrm rot="2431720" flipH="1">
              <a:off x="3610120" y="366070"/>
              <a:ext cx="211706" cy="288802"/>
            </a:xfrm>
            <a:custGeom>
              <a:avLst/>
              <a:gdLst>
                <a:gd name="T0" fmla="*/ 82 w 239"/>
                <a:gd name="T1" fmla="*/ 301 h 301"/>
                <a:gd name="T2" fmla="*/ 64 w 239"/>
                <a:gd name="T3" fmla="*/ 298 h 301"/>
                <a:gd name="T4" fmla="*/ 8 w 239"/>
                <a:gd name="T5" fmla="*/ 212 h 301"/>
                <a:gd name="T6" fmla="*/ 100 w 239"/>
                <a:gd name="T7" fmla="*/ 162 h 301"/>
                <a:gd name="T8" fmla="*/ 153 w 239"/>
                <a:gd name="T9" fmla="*/ 182 h 301"/>
                <a:gd name="T10" fmla="*/ 44 w 239"/>
                <a:gd name="T11" fmla="*/ 17 h 301"/>
                <a:gd name="T12" fmla="*/ 53 w 239"/>
                <a:gd name="T13" fmla="*/ 47 h 301"/>
                <a:gd name="T14" fmla="*/ 51 w 239"/>
                <a:gd name="T15" fmla="*/ 52 h 301"/>
                <a:gd name="T16" fmla="*/ 46 w 239"/>
                <a:gd name="T17" fmla="*/ 50 h 301"/>
                <a:gd name="T18" fmla="*/ 34 w 239"/>
                <a:gd name="T19" fmla="*/ 11 h 301"/>
                <a:gd name="T20" fmla="*/ 33 w 239"/>
                <a:gd name="T21" fmla="*/ 8 h 301"/>
                <a:gd name="T22" fmla="*/ 34 w 239"/>
                <a:gd name="T23" fmla="*/ 3 h 301"/>
                <a:gd name="T24" fmla="*/ 36 w 239"/>
                <a:gd name="T25" fmla="*/ 3 h 301"/>
                <a:gd name="T26" fmla="*/ 44 w 239"/>
                <a:gd name="T27" fmla="*/ 0 h 301"/>
                <a:gd name="T28" fmla="*/ 81 w 239"/>
                <a:gd name="T29" fmla="*/ 6 h 301"/>
                <a:gd name="T30" fmla="*/ 80 w 239"/>
                <a:gd name="T31" fmla="*/ 14 h 301"/>
                <a:gd name="T32" fmla="*/ 47 w 239"/>
                <a:gd name="T33" fmla="*/ 9 h 301"/>
                <a:gd name="T34" fmla="*/ 161 w 239"/>
                <a:gd name="T35" fmla="*/ 187 h 301"/>
                <a:gd name="T36" fmla="*/ 239 w 239"/>
                <a:gd name="T37" fmla="*/ 288 h 301"/>
                <a:gd name="T38" fmla="*/ 236 w 239"/>
                <a:gd name="T39" fmla="*/ 293 h 301"/>
                <a:gd name="T40" fmla="*/ 231 w 239"/>
                <a:gd name="T41" fmla="*/ 291 h 301"/>
                <a:gd name="T42" fmla="*/ 161 w 239"/>
                <a:gd name="T43" fmla="*/ 197 h 301"/>
                <a:gd name="T44" fmla="*/ 149 w 239"/>
                <a:gd name="T45" fmla="*/ 252 h 301"/>
                <a:gd name="T46" fmla="*/ 82 w 239"/>
                <a:gd name="T47" fmla="*/ 301 h 301"/>
                <a:gd name="T48" fmla="*/ 79 w 239"/>
                <a:gd name="T49" fmla="*/ 168 h 301"/>
                <a:gd name="T50" fmla="*/ 16 w 239"/>
                <a:gd name="T51" fmla="*/ 214 h 301"/>
                <a:gd name="T52" fmla="*/ 66 w 239"/>
                <a:gd name="T53" fmla="*/ 291 h 301"/>
                <a:gd name="T54" fmla="*/ 141 w 239"/>
                <a:gd name="T55" fmla="*/ 249 h 301"/>
                <a:gd name="T56" fmla="*/ 153 w 239"/>
                <a:gd name="T57" fmla="*/ 191 h 301"/>
                <a:gd name="T58" fmla="*/ 99 w 239"/>
                <a:gd name="T59" fmla="*/ 170 h 301"/>
                <a:gd name="T60" fmla="*/ 79 w 239"/>
                <a:gd name="T61" fmla="*/ 168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39" h="301">
                  <a:moveTo>
                    <a:pt x="82" y="301"/>
                  </a:moveTo>
                  <a:cubicBezTo>
                    <a:pt x="76" y="301"/>
                    <a:pt x="70" y="300"/>
                    <a:pt x="64" y="298"/>
                  </a:cubicBezTo>
                  <a:cubicBezTo>
                    <a:pt x="17" y="285"/>
                    <a:pt x="0" y="245"/>
                    <a:pt x="8" y="212"/>
                  </a:cubicBezTo>
                  <a:cubicBezTo>
                    <a:pt x="15" y="180"/>
                    <a:pt x="47" y="152"/>
                    <a:pt x="100" y="162"/>
                  </a:cubicBezTo>
                  <a:cubicBezTo>
                    <a:pt x="120" y="165"/>
                    <a:pt x="137" y="173"/>
                    <a:pt x="153" y="182"/>
                  </a:cubicBezTo>
                  <a:cubicBezTo>
                    <a:pt x="148" y="130"/>
                    <a:pt x="116" y="69"/>
                    <a:pt x="44" y="17"/>
                  </a:cubicBezTo>
                  <a:cubicBezTo>
                    <a:pt x="53" y="47"/>
                    <a:pt x="53" y="47"/>
                    <a:pt x="53" y="47"/>
                  </a:cubicBezTo>
                  <a:cubicBezTo>
                    <a:pt x="54" y="49"/>
                    <a:pt x="53" y="51"/>
                    <a:pt x="51" y="52"/>
                  </a:cubicBezTo>
                  <a:cubicBezTo>
                    <a:pt x="49" y="53"/>
                    <a:pt x="46" y="52"/>
                    <a:pt x="46" y="50"/>
                  </a:cubicBezTo>
                  <a:cubicBezTo>
                    <a:pt x="41" y="41"/>
                    <a:pt x="33" y="22"/>
                    <a:pt x="34" y="11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2" y="6"/>
                    <a:pt x="33" y="4"/>
                    <a:pt x="34" y="3"/>
                  </a:cubicBezTo>
                  <a:cubicBezTo>
                    <a:pt x="35" y="3"/>
                    <a:pt x="35" y="3"/>
                    <a:pt x="36" y="3"/>
                  </a:cubicBezTo>
                  <a:cubicBezTo>
                    <a:pt x="37" y="1"/>
                    <a:pt x="40" y="0"/>
                    <a:pt x="44" y="0"/>
                  </a:cubicBezTo>
                  <a:cubicBezTo>
                    <a:pt x="59" y="3"/>
                    <a:pt x="81" y="6"/>
                    <a:pt x="81" y="6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62" y="11"/>
                    <a:pt x="47" y="9"/>
                  </a:cubicBezTo>
                  <a:cubicBezTo>
                    <a:pt x="125" y="66"/>
                    <a:pt x="158" y="131"/>
                    <a:pt x="161" y="187"/>
                  </a:cubicBezTo>
                  <a:cubicBezTo>
                    <a:pt x="217" y="225"/>
                    <a:pt x="238" y="287"/>
                    <a:pt x="239" y="288"/>
                  </a:cubicBezTo>
                  <a:cubicBezTo>
                    <a:pt x="239" y="290"/>
                    <a:pt x="238" y="293"/>
                    <a:pt x="236" y="293"/>
                  </a:cubicBezTo>
                  <a:cubicBezTo>
                    <a:pt x="234" y="294"/>
                    <a:pt x="232" y="293"/>
                    <a:pt x="231" y="291"/>
                  </a:cubicBezTo>
                  <a:cubicBezTo>
                    <a:pt x="231" y="290"/>
                    <a:pt x="211" y="233"/>
                    <a:pt x="161" y="197"/>
                  </a:cubicBezTo>
                  <a:cubicBezTo>
                    <a:pt x="161" y="217"/>
                    <a:pt x="156" y="236"/>
                    <a:pt x="149" y="252"/>
                  </a:cubicBezTo>
                  <a:cubicBezTo>
                    <a:pt x="134" y="283"/>
                    <a:pt x="109" y="301"/>
                    <a:pt x="82" y="301"/>
                  </a:cubicBezTo>
                  <a:close/>
                  <a:moveTo>
                    <a:pt x="79" y="168"/>
                  </a:moveTo>
                  <a:cubicBezTo>
                    <a:pt x="43" y="168"/>
                    <a:pt x="21" y="189"/>
                    <a:pt x="16" y="214"/>
                  </a:cubicBezTo>
                  <a:cubicBezTo>
                    <a:pt x="9" y="243"/>
                    <a:pt x="24" y="279"/>
                    <a:pt x="66" y="291"/>
                  </a:cubicBezTo>
                  <a:cubicBezTo>
                    <a:pt x="96" y="299"/>
                    <a:pt x="125" y="283"/>
                    <a:pt x="141" y="249"/>
                  </a:cubicBezTo>
                  <a:cubicBezTo>
                    <a:pt x="149" y="232"/>
                    <a:pt x="154" y="212"/>
                    <a:pt x="153" y="191"/>
                  </a:cubicBezTo>
                  <a:cubicBezTo>
                    <a:pt x="138" y="181"/>
                    <a:pt x="120" y="174"/>
                    <a:pt x="99" y="170"/>
                  </a:cubicBezTo>
                  <a:cubicBezTo>
                    <a:pt x="92" y="168"/>
                    <a:pt x="85" y="168"/>
                    <a:pt x="79" y="168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latin typeface="Arial"/>
                <a:ea typeface="微软雅黑"/>
                <a:sym typeface="Arial"/>
              </a:endParaRPr>
            </a:p>
          </p:txBody>
        </p:sp>
      </p:grpSp>
      <p:pic>
        <p:nvPicPr>
          <p:cNvPr id="8" name="PA_图片 11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duotone>
              <a:prstClr val="black"/>
              <a:schemeClr val="tx2">
                <a:tint val="45000"/>
                <a:satMod val="400000"/>
              </a:schemeClr>
            </a:duotone>
            <a:lum bright="-40000" contrast="-40000"/>
          </a:blip>
          <a:stretch>
            <a:fillRect/>
          </a:stretch>
        </p:blipFill>
        <p:spPr>
          <a:xfrm>
            <a:off x="674200" y="1603522"/>
            <a:ext cx="4012590" cy="3338721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21036" y="1032756"/>
            <a:ext cx="5935476" cy="427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106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A_任意多边形 5"/>
          <p:cNvSpPr>
            <a:spLocks noEditPoints="1" noChangeArrowheads="1"/>
          </p:cNvSpPr>
          <p:nvPr>
            <p:custDataLst>
              <p:tags r:id="rId1"/>
            </p:custDataLst>
          </p:nvPr>
        </p:nvSpPr>
        <p:spPr bwMode="auto">
          <a:xfrm>
            <a:off x="3734536" y="1677440"/>
            <a:ext cx="4337233" cy="2102713"/>
          </a:xfrm>
          <a:custGeom>
            <a:avLst/>
            <a:gdLst>
              <a:gd name="T0" fmla="*/ 342 w 2787"/>
              <a:gd name="T1" fmla="*/ 280 h 1349"/>
              <a:gd name="T2" fmla="*/ 170 w 2787"/>
              <a:gd name="T3" fmla="*/ 344 h 1349"/>
              <a:gd name="T4" fmla="*/ 143 w 2787"/>
              <a:gd name="T5" fmla="*/ 698 h 1349"/>
              <a:gd name="T6" fmla="*/ 214 w 2787"/>
              <a:gd name="T7" fmla="*/ 912 h 1349"/>
              <a:gd name="T8" fmla="*/ 230 w 2787"/>
              <a:gd name="T9" fmla="*/ 1199 h 1349"/>
              <a:gd name="T10" fmla="*/ 506 w 2787"/>
              <a:gd name="T11" fmla="*/ 1115 h 1349"/>
              <a:gd name="T12" fmla="*/ 727 w 2787"/>
              <a:gd name="T13" fmla="*/ 1124 h 1349"/>
              <a:gd name="T14" fmla="*/ 944 w 2787"/>
              <a:gd name="T15" fmla="*/ 1141 h 1349"/>
              <a:gd name="T16" fmla="*/ 1129 w 2787"/>
              <a:gd name="T17" fmla="*/ 1226 h 1349"/>
              <a:gd name="T18" fmla="*/ 1335 w 2787"/>
              <a:gd name="T19" fmla="*/ 1185 h 1349"/>
              <a:gd name="T20" fmla="*/ 1521 w 2787"/>
              <a:gd name="T21" fmla="*/ 1247 h 1349"/>
              <a:gd name="T22" fmla="*/ 1690 w 2787"/>
              <a:gd name="T23" fmla="*/ 1203 h 1349"/>
              <a:gd name="T24" fmla="*/ 1912 w 2787"/>
              <a:gd name="T25" fmla="*/ 1176 h 1349"/>
              <a:gd name="T26" fmla="*/ 2077 w 2787"/>
              <a:gd name="T27" fmla="*/ 1212 h 1349"/>
              <a:gd name="T28" fmla="*/ 2177 w 2787"/>
              <a:gd name="T29" fmla="*/ 1253 h 1349"/>
              <a:gd name="T30" fmla="*/ 2397 w 2787"/>
              <a:gd name="T31" fmla="*/ 1269 h 1349"/>
              <a:gd name="T32" fmla="*/ 2570 w 2787"/>
              <a:gd name="T33" fmla="*/ 1313 h 1349"/>
              <a:gd name="T34" fmla="*/ 2721 w 2787"/>
              <a:gd name="T35" fmla="*/ 1127 h 1349"/>
              <a:gd name="T36" fmla="*/ 2731 w 2787"/>
              <a:gd name="T37" fmla="*/ 940 h 1349"/>
              <a:gd name="T38" fmla="*/ 2713 w 2787"/>
              <a:gd name="T39" fmla="*/ 775 h 1349"/>
              <a:gd name="T40" fmla="*/ 2754 w 2787"/>
              <a:gd name="T41" fmla="*/ 619 h 1349"/>
              <a:gd name="T42" fmla="*/ 2679 w 2787"/>
              <a:gd name="T43" fmla="*/ 606 h 1349"/>
              <a:gd name="T44" fmla="*/ 2628 w 2787"/>
              <a:gd name="T45" fmla="*/ 456 h 1349"/>
              <a:gd name="T46" fmla="*/ 2656 w 2787"/>
              <a:gd name="T47" fmla="*/ 409 h 1349"/>
              <a:gd name="T48" fmla="*/ 2663 w 2787"/>
              <a:gd name="T49" fmla="*/ 320 h 1349"/>
              <a:gd name="T50" fmla="*/ 2553 w 2787"/>
              <a:gd name="T51" fmla="*/ 287 h 1349"/>
              <a:gd name="T52" fmla="*/ 2432 w 2787"/>
              <a:gd name="T53" fmla="*/ 203 h 1349"/>
              <a:gd name="T54" fmla="*/ 2270 w 2787"/>
              <a:gd name="T55" fmla="*/ 177 h 1349"/>
              <a:gd name="T56" fmla="*/ 2019 w 2787"/>
              <a:gd name="T57" fmla="*/ 176 h 1349"/>
              <a:gd name="T58" fmla="*/ 1872 w 2787"/>
              <a:gd name="T59" fmla="*/ 84 h 1349"/>
              <a:gd name="T60" fmla="*/ 1773 w 2787"/>
              <a:gd name="T61" fmla="*/ 58 h 1349"/>
              <a:gd name="T62" fmla="*/ 1403 w 2787"/>
              <a:gd name="T63" fmla="*/ 190 h 1349"/>
              <a:gd name="T64" fmla="*/ 1482 w 2787"/>
              <a:gd name="T65" fmla="*/ 56 h 1349"/>
              <a:gd name="T66" fmla="*/ 922 w 2787"/>
              <a:gd name="T67" fmla="*/ 148 h 1349"/>
              <a:gd name="T68" fmla="*/ 311 w 2787"/>
              <a:gd name="T69" fmla="*/ 791 h 1349"/>
              <a:gd name="T70" fmla="*/ 784 w 2787"/>
              <a:gd name="T71" fmla="*/ 160 h 1349"/>
              <a:gd name="T72" fmla="*/ 404 w 2787"/>
              <a:gd name="T73" fmla="*/ 437 h 1349"/>
              <a:gd name="T74" fmla="*/ 758 w 2787"/>
              <a:gd name="T75" fmla="*/ 62 h 1349"/>
              <a:gd name="T76" fmla="*/ 1093 w 2787"/>
              <a:gd name="T77" fmla="*/ 148 h 1349"/>
              <a:gd name="T78" fmla="*/ 1230 w 2787"/>
              <a:gd name="T79" fmla="*/ 120 h 1349"/>
              <a:gd name="T80" fmla="*/ 494 w 2787"/>
              <a:gd name="T81" fmla="*/ 771 h 1349"/>
              <a:gd name="T82" fmla="*/ 665 w 2787"/>
              <a:gd name="T83" fmla="*/ 689 h 1349"/>
              <a:gd name="T84" fmla="*/ 633 w 2787"/>
              <a:gd name="T85" fmla="*/ 1098 h 1349"/>
              <a:gd name="T86" fmla="*/ 1051 w 2787"/>
              <a:gd name="T87" fmla="*/ 834 h 1349"/>
              <a:gd name="T88" fmla="*/ 1129 w 2787"/>
              <a:gd name="T89" fmla="*/ 605 h 1349"/>
              <a:gd name="T90" fmla="*/ 1207 w 2787"/>
              <a:gd name="T91" fmla="*/ 805 h 1349"/>
              <a:gd name="T92" fmla="*/ 1880 w 2787"/>
              <a:gd name="T93" fmla="*/ 220 h 1349"/>
              <a:gd name="T94" fmla="*/ 1469 w 2787"/>
              <a:gd name="T95" fmla="*/ 729 h 1349"/>
              <a:gd name="T96" fmla="*/ 1829 w 2787"/>
              <a:gd name="T97" fmla="*/ 257 h 1349"/>
              <a:gd name="T98" fmla="*/ 1600 w 2787"/>
              <a:gd name="T99" fmla="*/ 706 h 1349"/>
              <a:gd name="T100" fmla="*/ 2342 w 2787"/>
              <a:gd name="T101" fmla="*/ 327 h 1349"/>
              <a:gd name="T102" fmla="*/ 2264 w 2787"/>
              <a:gd name="T103" fmla="*/ 375 h 1349"/>
              <a:gd name="T104" fmla="*/ 1893 w 2787"/>
              <a:gd name="T105" fmla="*/ 989 h 13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2787" h="1349">
                <a:moveTo>
                  <a:pt x="573" y="70"/>
                </a:moveTo>
                <a:cubicBezTo>
                  <a:pt x="569" y="74"/>
                  <a:pt x="565" y="78"/>
                  <a:pt x="561" y="82"/>
                </a:cubicBezTo>
                <a:cubicBezTo>
                  <a:pt x="556" y="85"/>
                  <a:pt x="552" y="88"/>
                  <a:pt x="548" y="92"/>
                </a:cubicBezTo>
                <a:cubicBezTo>
                  <a:pt x="537" y="102"/>
                  <a:pt x="527" y="112"/>
                  <a:pt x="517" y="123"/>
                </a:cubicBezTo>
                <a:cubicBezTo>
                  <a:pt x="494" y="144"/>
                  <a:pt x="472" y="163"/>
                  <a:pt x="450" y="183"/>
                </a:cubicBezTo>
                <a:cubicBezTo>
                  <a:pt x="415" y="213"/>
                  <a:pt x="379" y="245"/>
                  <a:pt x="342" y="280"/>
                </a:cubicBezTo>
                <a:cubicBezTo>
                  <a:pt x="387" y="230"/>
                  <a:pt x="436" y="183"/>
                  <a:pt x="486" y="135"/>
                </a:cubicBezTo>
                <a:cubicBezTo>
                  <a:pt x="495" y="127"/>
                  <a:pt x="500" y="115"/>
                  <a:pt x="500" y="103"/>
                </a:cubicBezTo>
                <a:cubicBezTo>
                  <a:pt x="500" y="92"/>
                  <a:pt x="496" y="81"/>
                  <a:pt x="488" y="72"/>
                </a:cubicBezTo>
                <a:cubicBezTo>
                  <a:pt x="471" y="54"/>
                  <a:pt x="442" y="53"/>
                  <a:pt x="424" y="70"/>
                </a:cubicBezTo>
                <a:cubicBezTo>
                  <a:pt x="345" y="144"/>
                  <a:pt x="270" y="218"/>
                  <a:pt x="206" y="304"/>
                </a:cubicBezTo>
                <a:cubicBezTo>
                  <a:pt x="200" y="312"/>
                  <a:pt x="185" y="328"/>
                  <a:pt x="170" y="344"/>
                </a:cubicBezTo>
                <a:cubicBezTo>
                  <a:pt x="98" y="420"/>
                  <a:pt x="0" y="524"/>
                  <a:pt x="52" y="605"/>
                </a:cubicBezTo>
                <a:cubicBezTo>
                  <a:pt x="60" y="617"/>
                  <a:pt x="74" y="625"/>
                  <a:pt x="89" y="626"/>
                </a:cubicBezTo>
                <a:cubicBezTo>
                  <a:pt x="136" y="627"/>
                  <a:pt x="166" y="586"/>
                  <a:pt x="186" y="558"/>
                </a:cubicBezTo>
                <a:cubicBezTo>
                  <a:pt x="190" y="552"/>
                  <a:pt x="194" y="547"/>
                  <a:pt x="197" y="544"/>
                </a:cubicBezTo>
                <a:cubicBezTo>
                  <a:pt x="216" y="522"/>
                  <a:pt x="237" y="501"/>
                  <a:pt x="259" y="479"/>
                </a:cubicBezTo>
                <a:cubicBezTo>
                  <a:pt x="211" y="547"/>
                  <a:pt x="167" y="621"/>
                  <a:pt x="143" y="698"/>
                </a:cubicBezTo>
                <a:cubicBezTo>
                  <a:pt x="142" y="703"/>
                  <a:pt x="138" y="712"/>
                  <a:pt x="134" y="720"/>
                </a:cubicBezTo>
                <a:cubicBezTo>
                  <a:pt x="122" y="746"/>
                  <a:pt x="105" y="785"/>
                  <a:pt x="105" y="822"/>
                </a:cubicBezTo>
                <a:cubicBezTo>
                  <a:pt x="105" y="847"/>
                  <a:pt x="113" y="872"/>
                  <a:pt x="136" y="890"/>
                </a:cubicBezTo>
                <a:cubicBezTo>
                  <a:pt x="151" y="901"/>
                  <a:pt x="168" y="905"/>
                  <a:pt x="187" y="901"/>
                </a:cubicBezTo>
                <a:cubicBezTo>
                  <a:pt x="191" y="900"/>
                  <a:pt x="196" y="899"/>
                  <a:pt x="200" y="897"/>
                </a:cubicBezTo>
                <a:cubicBezTo>
                  <a:pt x="204" y="903"/>
                  <a:pt x="208" y="908"/>
                  <a:pt x="214" y="912"/>
                </a:cubicBezTo>
                <a:cubicBezTo>
                  <a:pt x="229" y="924"/>
                  <a:pt x="247" y="929"/>
                  <a:pt x="267" y="926"/>
                </a:cubicBezTo>
                <a:cubicBezTo>
                  <a:pt x="273" y="925"/>
                  <a:pt x="280" y="924"/>
                  <a:pt x="287" y="921"/>
                </a:cubicBezTo>
                <a:cubicBezTo>
                  <a:pt x="274" y="955"/>
                  <a:pt x="262" y="989"/>
                  <a:pt x="251" y="1024"/>
                </a:cubicBezTo>
                <a:cubicBezTo>
                  <a:pt x="251" y="1024"/>
                  <a:pt x="244" y="1044"/>
                  <a:pt x="244" y="1044"/>
                </a:cubicBezTo>
                <a:cubicBezTo>
                  <a:pt x="233" y="1075"/>
                  <a:pt x="219" y="1115"/>
                  <a:pt x="219" y="1151"/>
                </a:cubicBezTo>
                <a:cubicBezTo>
                  <a:pt x="219" y="1168"/>
                  <a:pt x="222" y="1184"/>
                  <a:pt x="230" y="1199"/>
                </a:cubicBezTo>
                <a:cubicBezTo>
                  <a:pt x="236" y="1209"/>
                  <a:pt x="246" y="1216"/>
                  <a:pt x="258" y="1219"/>
                </a:cubicBezTo>
                <a:cubicBezTo>
                  <a:pt x="270" y="1222"/>
                  <a:pt x="282" y="1220"/>
                  <a:pt x="293" y="1214"/>
                </a:cubicBezTo>
                <a:cubicBezTo>
                  <a:pt x="310" y="1203"/>
                  <a:pt x="326" y="1188"/>
                  <a:pt x="340" y="1172"/>
                </a:cubicBezTo>
                <a:cubicBezTo>
                  <a:pt x="340" y="1180"/>
                  <a:pt x="342" y="1188"/>
                  <a:pt x="345" y="1196"/>
                </a:cubicBezTo>
                <a:cubicBezTo>
                  <a:pt x="353" y="1216"/>
                  <a:pt x="374" y="1228"/>
                  <a:pt x="396" y="1223"/>
                </a:cubicBezTo>
                <a:cubicBezTo>
                  <a:pt x="447" y="1213"/>
                  <a:pt x="481" y="1156"/>
                  <a:pt x="506" y="1115"/>
                </a:cubicBezTo>
                <a:cubicBezTo>
                  <a:pt x="506" y="1115"/>
                  <a:pt x="508" y="1112"/>
                  <a:pt x="508" y="1111"/>
                </a:cubicBezTo>
                <a:cubicBezTo>
                  <a:pt x="514" y="1118"/>
                  <a:pt x="521" y="1124"/>
                  <a:pt x="529" y="1127"/>
                </a:cubicBezTo>
                <a:cubicBezTo>
                  <a:pt x="526" y="1142"/>
                  <a:pt x="524" y="1156"/>
                  <a:pt x="524" y="1169"/>
                </a:cubicBezTo>
                <a:cubicBezTo>
                  <a:pt x="524" y="1195"/>
                  <a:pt x="531" y="1216"/>
                  <a:pt x="549" y="1231"/>
                </a:cubicBezTo>
                <a:cubicBezTo>
                  <a:pt x="560" y="1241"/>
                  <a:pt x="575" y="1244"/>
                  <a:pt x="590" y="1241"/>
                </a:cubicBezTo>
                <a:cubicBezTo>
                  <a:pt x="649" y="1225"/>
                  <a:pt x="694" y="1167"/>
                  <a:pt x="727" y="1124"/>
                </a:cubicBezTo>
                <a:cubicBezTo>
                  <a:pt x="740" y="1107"/>
                  <a:pt x="740" y="1107"/>
                  <a:pt x="740" y="1107"/>
                </a:cubicBezTo>
                <a:cubicBezTo>
                  <a:pt x="763" y="1079"/>
                  <a:pt x="784" y="1050"/>
                  <a:pt x="806" y="1021"/>
                </a:cubicBezTo>
                <a:cubicBezTo>
                  <a:pt x="790" y="1064"/>
                  <a:pt x="778" y="1106"/>
                  <a:pt x="778" y="1142"/>
                </a:cubicBezTo>
                <a:cubicBezTo>
                  <a:pt x="778" y="1166"/>
                  <a:pt x="783" y="1187"/>
                  <a:pt x="796" y="1204"/>
                </a:cubicBezTo>
                <a:cubicBezTo>
                  <a:pt x="807" y="1217"/>
                  <a:pt x="824" y="1223"/>
                  <a:pt x="840" y="1220"/>
                </a:cubicBezTo>
                <a:cubicBezTo>
                  <a:pt x="883" y="1212"/>
                  <a:pt x="917" y="1176"/>
                  <a:pt x="944" y="1141"/>
                </a:cubicBezTo>
                <a:cubicBezTo>
                  <a:pt x="944" y="1156"/>
                  <a:pt x="947" y="1169"/>
                  <a:pt x="952" y="1181"/>
                </a:cubicBezTo>
                <a:cubicBezTo>
                  <a:pt x="959" y="1199"/>
                  <a:pt x="977" y="1210"/>
                  <a:pt x="997" y="1208"/>
                </a:cubicBezTo>
                <a:cubicBezTo>
                  <a:pt x="1015" y="1207"/>
                  <a:pt x="1032" y="1200"/>
                  <a:pt x="1046" y="1190"/>
                </a:cubicBezTo>
                <a:cubicBezTo>
                  <a:pt x="1051" y="1191"/>
                  <a:pt x="1056" y="1191"/>
                  <a:pt x="1062" y="1191"/>
                </a:cubicBezTo>
                <a:cubicBezTo>
                  <a:pt x="1075" y="1190"/>
                  <a:pt x="1088" y="1186"/>
                  <a:pt x="1100" y="1180"/>
                </a:cubicBezTo>
                <a:cubicBezTo>
                  <a:pt x="1103" y="1199"/>
                  <a:pt x="1112" y="1215"/>
                  <a:pt x="1129" y="1226"/>
                </a:cubicBezTo>
                <a:cubicBezTo>
                  <a:pt x="1146" y="1237"/>
                  <a:pt x="1163" y="1238"/>
                  <a:pt x="1180" y="1233"/>
                </a:cubicBezTo>
                <a:cubicBezTo>
                  <a:pt x="1182" y="1239"/>
                  <a:pt x="1185" y="1244"/>
                  <a:pt x="1190" y="1248"/>
                </a:cubicBezTo>
                <a:cubicBezTo>
                  <a:pt x="1200" y="1258"/>
                  <a:pt x="1214" y="1262"/>
                  <a:pt x="1228" y="1260"/>
                </a:cubicBezTo>
                <a:cubicBezTo>
                  <a:pt x="1275" y="1253"/>
                  <a:pt x="1308" y="1210"/>
                  <a:pt x="1331" y="1179"/>
                </a:cubicBezTo>
                <a:cubicBezTo>
                  <a:pt x="1331" y="1179"/>
                  <a:pt x="1332" y="1179"/>
                  <a:pt x="1332" y="1179"/>
                </a:cubicBezTo>
                <a:cubicBezTo>
                  <a:pt x="1333" y="1181"/>
                  <a:pt x="1334" y="1183"/>
                  <a:pt x="1335" y="1185"/>
                </a:cubicBezTo>
                <a:cubicBezTo>
                  <a:pt x="1339" y="1190"/>
                  <a:pt x="1343" y="1194"/>
                  <a:pt x="1349" y="1198"/>
                </a:cubicBezTo>
                <a:cubicBezTo>
                  <a:pt x="1343" y="1218"/>
                  <a:pt x="1339" y="1238"/>
                  <a:pt x="1339" y="1258"/>
                </a:cubicBezTo>
                <a:cubicBezTo>
                  <a:pt x="1339" y="1259"/>
                  <a:pt x="1339" y="1260"/>
                  <a:pt x="1339" y="1262"/>
                </a:cubicBezTo>
                <a:cubicBezTo>
                  <a:pt x="1340" y="1284"/>
                  <a:pt x="1357" y="1303"/>
                  <a:pt x="1379" y="1305"/>
                </a:cubicBezTo>
                <a:cubicBezTo>
                  <a:pt x="1426" y="1311"/>
                  <a:pt x="1465" y="1273"/>
                  <a:pt x="1506" y="1222"/>
                </a:cubicBezTo>
                <a:cubicBezTo>
                  <a:pt x="1508" y="1232"/>
                  <a:pt x="1513" y="1240"/>
                  <a:pt x="1521" y="1247"/>
                </a:cubicBezTo>
                <a:cubicBezTo>
                  <a:pt x="1532" y="1256"/>
                  <a:pt x="1547" y="1259"/>
                  <a:pt x="1561" y="1256"/>
                </a:cubicBezTo>
                <a:cubicBezTo>
                  <a:pt x="1597" y="1246"/>
                  <a:pt x="1622" y="1213"/>
                  <a:pt x="1639" y="1189"/>
                </a:cubicBezTo>
                <a:cubicBezTo>
                  <a:pt x="1648" y="1177"/>
                  <a:pt x="1648" y="1177"/>
                  <a:pt x="1648" y="1177"/>
                </a:cubicBezTo>
                <a:cubicBezTo>
                  <a:pt x="1673" y="1147"/>
                  <a:pt x="1698" y="1117"/>
                  <a:pt x="1722" y="1088"/>
                </a:cubicBezTo>
                <a:cubicBezTo>
                  <a:pt x="1722" y="1089"/>
                  <a:pt x="1721" y="1091"/>
                  <a:pt x="1721" y="1092"/>
                </a:cubicBezTo>
                <a:cubicBezTo>
                  <a:pt x="1707" y="1126"/>
                  <a:pt x="1690" y="1166"/>
                  <a:pt x="1690" y="1203"/>
                </a:cubicBezTo>
                <a:cubicBezTo>
                  <a:pt x="1690" y="1217"/>
                  <a:pt x="1692" y="1230"/>
                  <a:pt x="1698" y="1243"/>
                </a:cubicBezTo>
                <a:cubicBezTo>
                  <a:pt x="1703" y="1255"/>
                  <a:pt x="1713" y="1264"/>
                  <a:pt x="1726" y="1268"/>
                </a:cubicBezTo>
                <a:cubicBezTo>
                  <a:pt x="1738" y="1272"/>
                  <a:pt x="1752" y="1270"/>
                  <a:pt x="1763" y="1263"/>
                </a:cubicBezTo>
                <a:cubicBezTo>
                  <a:pt x="1784" y="1249"/>
                  <a:pt x="1803" y="1231"/>
                  <a:pt x="1821" y="1211"/>
                </a:cubicBezTo>
                <a:cubicBezTo>
                  <a:pt x="1823" y="1212"/>
                  <a:pt x="1826" y="1212"/>
                  <a:pt x="1829" y="1213"/>
                </a:cubicBezTo>
                <a:cubicBezTo>
                  <a:pt x="1862" y="1216"/>
                  <a:pt x="1889" y="1196"/>
                  <a:pt x="1912" y="1176"/>
                </a:cubicBezTo>
                <a:cubicBezTo>
                  <a:pt x="1913" y="1183"/>
                  <a:pt x="1916" y="1190"/>
                  <a:pt x="1921" y="1196"/>
                </a:cubicBezTo>
                <a:cubicBezTo>
                  <a:pt x="1933" y="1210"/>
                  <a:pt x="1952" y="1216"/>
                  <a:pt x="1969" y="1210"/>
                </a:cubicBezTo>
                <a:cubicBezTo>
                  <a:pt x="1992" y="1203"/>
                  <a:pt x="2012" y="1188"/>
                  <a:pt x="2029" y="1172"/>
                </a:cubicBezTo>
                <a:cubicBezTo>
                  <a:pt x="2038" y="1184"/>
                  <a:pt x="2052" y="1191"/>
                  <a:pt x="2067" y="1190"/>
                </a:cubicBezTo>
                <a:cubicBezTo>
                  <a:pt x="2072" y="1190"/>
                  <a:pt x="2078" y="1189"/>
                  <a:pt x="2083" y="1188"/>
                </a:cubicBezTo>
                <a:cubicBezTo>
                  <a:pt x="2080" y="1196"/>
                  <a:pt x="2078" y="1204"/>
                  <a:pt x="2077" y="1212"/>
                </a:cubicBezTo>
                <a:cubicBezTo>
                  <a:pt x="2077" y="1214"/>
                  <a:pt x="2077" y="1215"/>
                  <a:pt x="2077" y="1216"/>
                </a:cubicBezTo>
                <a:cubicBezTo>
                  <a:pt x="2077" y="1231"/>
                  <a:pt x="2084" y="1245"/>
                  <a:pt x="2096" y="1253"/>
                </a:cubicBezTo>
                <a:cubicBezTo>
                  <a:pt x="2110" y="1263"/>
                  <a:pt x="2127" y="1264"/>
                  <a:pt x="2142" y="1257"/>
                </a:cubicBezTo>
                <a:cubicBezTo>
                  <a:pt x="2157" y="1249"/>
                  <a:pt x="2171" y="1240"/>
                  <a:pt x="2183" y="1229"/>
                </a:cubicBezTo>
                <a:cubicBezTo>
                  <a:pt x="2181" y="1233"/>
                  <a:pt x="2180" y="1237"/>
                  <a:pt x="2179" y="1241"/>
                </a:cubicBezTo>
                <a:cubicBezTo>
                  <a:pt x="2178" y="1245"/>
                  <a:pt x="2177" y="1249"/>
                  <a:pt x="2177" y="1253"/>
                </a:cubicBezTo>
                <a:cubicBezTo>
                  <a:pt x="2177" y="1264"/>
                  <a:pt x="2182" y="1276"/>
                  <a:pt x="2190" y="1284"/>
                </a:cubicBezTo>
                <a:cubicBezTo>
                  <a:pt x="2201" y="1296"/>
                  <a:pt x="2218" y="1300"/>
                  <a:pt x="2233" y="1296"/>
                </a:cubicBezTo>
                <a:cubicBezTo>
                  <a:pt x="2235" y="1296"/>
                  <a:pt x="2237" y="1295"/>
                  <a:pt x="2239" y="1295"/>
                </a:cubicBezTo>
                <a:cubicBezTo>
                  <a:pt x="2239" y="1297"/>
                  <a:pt x="2240" y="1300"/>
                  <a:pt x="2242" y="1303"/>
                </a:cubicBezTo>
                <a:cubicBezTo>
                  <a:pt x="2250" y="1317"/>
                  <a:pt x="2264" y="1325"/>
                  <a:pt x="2280" y="1326"/>
                </a:cubicBezTo>
                <a:cubicBezTo>
                  <a:pt x="2319" y="1326"/>
                  <a:pt x="2357" y="1304"/>
                  <a:pt x="2397" y="1269"/>
                </a:cubicBezTo>
                <a:cubicBezTo>
                  <a:pt x="2397" y="1281"/>
                  <a:pt x="2402" y="1292"/>
                  <a:pt x="2411" y="1301"/>
                </a:cubicBezTo>
                <a:cubicBezTo>
                  <a:pt x="2428" y="1316"/>
                  <a:pt x="2454" y="1316"/>
                  <a:pt x="2471" y="1301"/>
                </a:cubicBezTo>
                <a:cubicBezTo>
                  <a:pt x="2472" y="1301"/>
                  <a:pt x="2473" y="1300"/>
                  <a:pt x="2473" y="1300"/>
                </a:cubicBezTo>
                <a:cubicBezTo>
                  <a:pt x="2473" y="1311"/>
                  <a:pt x="2477" y="1322"/>
                  <a:pt x="2485" y="1330"/>
                </a:cubicBezTo>
                <a:cubicBezTo>
                  <a:pt x="2502" y="1348"/>
                  <a:pt x="2530" y="1349"/>
                  <a:pt x="2548" y="1333"/>
                </a:cubicBezTo>
                <a:cubicBezTo>
                  <a:pt x="2570" y="1313"/>
                  <a:pt x="2570" y="1313"/>
                  <a:pt x="2570" y="1313"/>
                </a:cubicBezTo>
                <a:cubicBezTo>
                  <a:pt x="2595" y="1290"/>
                  <a:pt x="2628" y="1260"/>
                  <a:pt x="2660" y="1239"/>
                </a:cubicBezTo>
                <a:cubicBezTo>
                  <a:pt x="2675" y="1254"/>
                  <a:pt x="2698" y="1258"/>
                  <a:pt x="2716" y="1247"/>
                </a:cubicBezTo>
                <a:cubicBezTo>
                  <a:pt x="2744" y="1230"/>
                  <a:pt x="2762" y="1203"/>
                  <a:pt x="2763" y="1174"/>
                </a:cubicBezTo>
                <a:cubicBezTo>
                  <a:pt x="2763" y="1174"/>
                  <a:pt x="2763" y="1173"/>
                  <a:pt x="2763" y="1172"/>
                </a:cubicBezTo>
                <a:cubicBezTo>
                  <a:pt x="2763" y="1160"/>
                  <a:pt x="2759" y="1149"/>
                  <a:pt x="2751" y="1140"/>
                </a:cubicBezTo>
                <a:cubicBezTo>
                  <a:pt x="2743" y="1132"/>
                  <a:pt x="2732" y="1127"/>
                  <a:pt x="2721" y="1127"/>
                </a:cubicBezTo>
                <a:cubicBezTo>
                  <a:pt x="2741" y="1097"/>
                  <a:pt x="2759" y="1065"/>
                  <a:pt x="2766" y="1032"/>
                </a:cubicBezTo>
                <a:cubicBezTo>
                  <a:pt x="2766" y="1029"/>
                  <a:pt x="2767" y="1025"/>
                  <a:pt x="2767" y="1022"/>
                </a:cubicBezTo>
                <a:cubicBezTo>
                  <a:pt x="2767" y="1011"/>
                  <a:pt x="2763" y="1001"/>
                  <a:pt x="2755" y="992"/>
                </a:cubicBezTo>
                <a:cubicBezTo>
                  <a:pt x="2747" y="984"/>
                  <a:pt x="2737" y="979"/>
                  <a:pt x="2725" y="978"/>
                </a:cubicBezTo>
                <a:cubicBezTo>
                  <a:pt x="2729" y="967"/>
                  <a:pt x="2731" y="956"/>
                  <a:pt x="2731" y="945"/>
                </a:cubicBezTo>
                <a:cubicBezTo>
                  <a:pt x="2731" y="944"/>
                  <a:pt x="2731" y="942"/>
                  <a:pt x="2731" y="940"/>
                </a:cubicBezTo>
                <a:cubicBezTo>
                  <a:pt x="2731" y="928"/>
                  <a:pt x="2725" y="917"/>
                  <a:pt x="2716" y="909"/>
                </a:cubicBezTo>
                <a:cubicBezTo>
                  <a:pt x="2716" y="909"/>
                  <a:pt x="2716" y="909"/>
                  <a:pt x="2715" y="909"/>
                </a:cubicBezTo>
                <a:cubicBezTo>
                  <a:pt x="2737" y="885"/>
                  <a:pt x="2758" y="862"/>
                  <a:pt x="2777" y="837"/>
                </a:cubicBezTo>
                <a:cubicBezTo>
                  <a:pt x="2784" y="829"/>
                  <a:pt x="2787" y="819"/>
                  <a:pt x="2787" y="809"/>
                </a:cubicBezTo>
                <a:cubicBezTo>
                  <a:pt x="2787" y="797"/>
                  <a:pt x="2783" y="785"/>
                  <a:pt x="2774" y="777"/>
                </a:cubicBezTo>
                <a:cubicBezTo>
                  <a:pt x="2757" y="760"/>
                  <a:pt x="2731" y="760"/>
                  <a:pt x="2713" y="775"/>
                </a:cubicBezTo>
                <a:cubicBezTo>
                  <a:pt x="2663" y="818"/>
                  <a:pt x="2609" y="858"/>
                  <a:pt x="2556" y="896"/>
                </a:cubicBezTo>
                <a:cubicBezTo>
                  <a:pt x="2552" y="899"/>
                  <a:pt x="2548" y="902"/>
                  <a:pt x="2544" y="905"/>
                </a:cubicBezTo>
                <a:cubicBezTo>
                  <a:pt x="2595" y="839"/>
                  <a:pt x="2648" y="771"/>
                  <a:pt x="2709" y="715"/>
                </a:cubicBezTo>
                <a:cubicBezTo>
                  <a:pt x="2722" y="704"/>
                  <a:pt x="2735" y="693"/>
                  <a:pt x="2748" y="682"/>
                </a:cubicBezTo>
                <a:cubicBezTo>
                  <a:pt x="2759" y="673"/>
                  <a:pt x="2764" y="660"/>
                  <a:pt x="2764" y="647"/>
                </a:cubicBezTo>
                <a:cubicBezTo>
                  <a:pt x="2764" y="637"/>
                  <a:pt x="2761" y="627"/>
                  <a:pt x="2754" y="619"/>
                </a:cubicBezTo>
                <a:cubicBezTo>
                  <a:pt x="2738" y="600"/>
                  <a:pt x="2711" y="597"/>
                  <a:pt x="2691" y="612"/>
                </a:cubicBezTo>
                <a:cubicBezTo>
                  <a:pt x="2691" y="612"/>
                  <a:pt x="2690" y="613"/>
                  <a:pt x="2690" y="613"/>
                </a:cubicBezTo>
                <a:cubicBezTo>
                  <a:pt x="2690" y="613"/>
                  <a:pt x="2690" y="613"/>
                  <a:pt x="2690" y="613"/>
                </a:cubicBezTo>
                <a:cubicBezTo>
                  <a:pt x="2690" y="614"/>
                  <a:pt x="2689" y="614"/>
                  <a:pt x="2689" y="614"/>
                </a:cubicBezTo>
                <a:cubicBezTo>
                  <a:pt x="2684" y="618"/>
                  <a:pt x="2678" y="623"/>
                  <a:pt x="2673" y="627"/>
                </a:cubicBezTo>
                <a:cubicBezTo>
                  <a:pt x="2677" y="621"/>
                  <a:pt x="2679" y="614"/>
                  <a:pt x="2679" y="606"/>
                </a:cubicBezTo>
                <a:cubicBezTo>
                  <a:pt x="2679" y="598"/>
                  <a:pt x="2676" y="589"/>
                  <a:pt x="2671" y="582"/>
                </a:cubicBezTo>
                <a:cubicBezTo>
                  <a:pt x="2662" y="568"/>
                  <a:pt x="2647" y="561"/>
                  <a:pt x="2631" y="562"/>
                </a:cubicBezTo>
                <a:cubicBezTo>
                  <a:pt x="2645" y="551"/>
                  <a:pt x="2660" y="542"/>
                  <a:pt x="2674" y="533"/>
                </a:cubicBezTo>
                <a:cubicBezTo>
                  <a:pt x="2688" y="524"/>
                  <a:pt x="2696" y="509"/>
                  <a:pt x="2696" y="494"/>
                </a:cubicBezTo>
                <a:cubicBezTo>
                  <a:pt x="2696" y="486"/>
                  <a:pt x="2694" y="478"/>
                  <a:pt x="2689" y="471"/>
                </a:cubicBezTo>
                <a:cubicBezTo>
                  <a:pt x="2676" y="450"/>
                  <a:pt x="2649" y="443"/>
                  <a:pt x="2628" y="456"/>
                </a:cubicBezTo>
                <a:cubicBezTo>
                  <a:pt x="2628" y="456"/>
                  <a:pt x="2627" y="456"/>
                  <a:pt x="2627" y="456"/>
                </a:cubicBezTo>
                <a:cubicBezTo>
                  <a:pt x="2627" y="456"/>
                  <a:pt x="2627" y="456"/>
                  <a:pt x="2627" y="456"/>
                </a:cubicBezTo>
                <a:cubicBezTo>
                  <a:pt x="2627" y="456"/>
                  <a:pt x="2627" y="456"/>
                  <a:pt x="2627" y="456"/>
                </a:cubicBezTo>
                <a:cubicBezTo>
                  <a:pt x="2624" y="458"/>
                  <a:pt x="2620" y="460"/>
                  <a:pt x="2617" y="462"/>
                </a:cubicBezTo>
                <a:cubicBezTo>
                  <a:pt x="2625" y="456"/>
                  <a:pt x="2632" y="450"/>
                  <a:pt x="2640" y="443"/>
                </a:cubicBezTo>
                <a:cubicBezTo>
                  <a:pt x="2650" y="435"/>
                  <a:pt x="2656" y="422"/>
                  <a:pt x="2656" y="409"/>
                </a:cubicBezTo>
                <a:cubicBezTo>
                  <a:pt x="2656" y="400"/>
                  <a:pt x="2654" y="392"/>
                  <a:pt x="2649" y="384"/>
                </a:cubicBezTo>
                <a:cubicBezTo>
                  <a:pt x="2644" y="376"/>
                  <a:pt x="2636" y="371"/>
                  <a:pt x="2628" y="367"/>
                </a:cubicBezTo>
                <a:cubicBezTo>
                  <a:pt x="2633" y="364"/>
                  <a:pt x="2638" y="360"/>
                  <a:pt x="2643" y="357"/>
                </a:cubicBezTo>
                <a:cubicBezTo>
                  <a:pt x="2643" y="357"/>
                  <a:pt x="2642" y="357"/>
                  <a:pt x="2642" y="358"/>
                </a:cubicBezTo>
                <a:cubicBezTo>
                  <a:pt x="2643" y="357"/>
                  <a:pt x="2644" y="357"/>
                  <a:pt x="2644" y="356"/>
                </a:cubicBezTo>
                <a:cubicBezTo>
                  <a:pt x="2657" y="348"/>
                  <a:pt x="2663" y="334"/>
                  <a:pt x="2663" y="320"/>
                </a:cubicBezTo>
                <a:cubicBezTo>
                  <a:pt x="2663" y="311"/>
                  <a:pt x="2661" y="302"/>
                  <a:pt x="2656" y="294"/>
                </a:cubicBezTo>
                <a:cubicBezTo>
                  <a:pt x="2642" y="274"/>
                  <a:pt x="2614" y="269"/>
                  <a:pt x="2594" y="282"/>
                </a:cubicBezTo>
                <a:cubicBezTo>
                  <a:pt x="2593" y="282"/>
                  <a:pt x="2593" y="283"/>
                  <a:pt x="2592" y="283"/>
                </a:cubicBezTo>
                <a:cubicBezTo>
                  <a:pt x="2572" y="298"/>
                  <a:pt x="2547" y="309"/>
                  <a:pt x="2521" y="321"/>
                </a:cubicBezTo>
                <a:cubicBezTo>
                  <a:pt x="2516" y="323"/>
                  <a:pt x="2512" y="325"/>
                  <a:pt x="2508" y="327"/>
                </a:cubicBezTo>
                <a:cubicBezTo>
                  <a:pt x="2524" y="315"/>
                  <a:pt x="2540" y="302"/>
                  <a:pt x="2553" y="287"/>
                </a:cubicBezTo>
                <a:cubicBezTo>
                  <a:pt x="2561" y="278"/>
                  <a:pt x="2566" y="267"/>
                  <a:pt x="2566" y="256"/>
                </a:cubicBezTo>
                <a:cubicBezTo>
                  <a:pt x="2566" y="249"/>
                  <a:pt x="2564" y="241"/>
                  <a:pt x="2560" y="234"/>
                </a:cubicBezTo>
                <a:cubicBezTo>
                  <a:pt x="2550" y="217"/>
                  <a:pt x="2531" y="208"/>
                  <a:pt x="2512" y="212"/>
                </a:cubicBezTo>
                <a:cubicBezTo>
                  <a:pt x="2484" y="218"/>
                  <a:pt x="2457" y="232"/>
                  <a:pt x="2431" y="249"/>
                </a:cubicBezTo>
                <a:cubicBezTo>
                  <a:pt x="2436" y="242"/>
                  <a:pt x="2438" y="234"/>
                  <a:pt x="2438" y="226"/>
                </a:cubicBezTo>
                <a:cubicBezTo>
                  <a:pt x="2438" y="218"/>
                  <a:pt x="2436" y="210"/>
                  <a:pt x="2432" y="203"/>
                </a:cubicBezTo>
                <a:cubicBezTo>
                  <a:pt x="2421" y="184"/>
                  <a:pt x="2399" y="176"/>
                  <a:pt x="2378" y="183"/>
                </a:cubicBezTo>
                <a:cubicBezTo>
                  <a:pt x="2301" y="211"/>
                  <a:pt x="2231" y="266"/>
                  <a:pt x="2175" y="310"/>
                </a:cubicBezTo>
                <a:cubicBezTo>
                  <a:pt x="2086" y="380"/>
                  <a:pt x="2003" y="462"/>
                  <a:pt x="1913" y="568"/>
                </a:cubicBezTo>
                <a:cubicBezTo>
                  <a:pt x="1982" y="478"/>
                  <a:pt x="2056" y="390"/>
                  <a:pt x="2141" y="311"/>
                </a:cubicBezTo>
                <a:cubicBezTo>
                  <a:pt x="2148" y="305"/>
                  <a:pt x="2159" y="296"/>
                  <a:pt x="2172" y="286"/>
                </a:cubicBezTo>
                <a:cubicBezTo>
                  <a:pt x="2213" y="255"/>
                  <a:pt x="2259" y="219"/>
                  <a:pt x="2270" y="177"/>
                </a:cubicBezTo>
                <a:cubicBezTo>
                  <a:pt x="2271" y="174"/>
                  <a:pt x="2271" y="170"/>
                  <a:pt x="2271" y="166"/>
                </a:cubicBezTo>
                <a:cubicBezTo>
                  <a:pt x="2271" y="154"/>
                  <a:pt x="2266" y="142"/>
                  <a:pt x="2257" y="133"/>
                </a:cubicBezTo>
                <a:cubicBezTo>
                  <a:pt x="2246" y="122"/>
                  <a:pt x="2228" y="118"/>
                  <a:pt x="2213" y="123"/>
                </a:cubicBezTo>
                <a:cubicBezTo>
                  <a:pt x="2201" y="127"/>
                  <a:pt x="2189" y="132"/>
                  <a:pt x="2177" y="138"/>
                </a:cubicBezTo>
                <a:cubicBezTo>
                  <a:pt x="2175" y="136"/>
                  <a:pt x="2173" y="135"/>
                  <a:pt x="2170" y="135"/>
                </a:cubicBezTo>
                <a:cubicBezTo>
                  <a:pt x="2126" y="119"/>
                  <a:pt x="2074" y="143"/>
                  <a:pt x="2019" y="176"/>
                </a:cubicBezTo>
                <a:cubicBezTo>
                  <a:pt x="2025" y="160"/>
                  <a:pt x="2029" y="145"/>
                  <a:pt x="2029" y="130"/>
                </a:cubicBezTo>
                <a:cubicBezTo>
                  <a:pt x="2029" y="126"/>
                  <a:pt x="2028" y="122"/>
                  <a:pt x="2028" y="119"/>
                </a:cubicBezTo>
                <a:cubicBezTo>
                  <a:pt x="2025" y="98"/>
                  <a:pt x="2009" y="82"/>
                  <a:pt x="1988" y="80"/>
                </a:cubicBezTo>
                <a:cubicBezTo>
                  <a:pt x="1970" y="78"/>
                  <a:pt x="1952" y="81"/>
                  <a:pt x="1934" y="86"/>
                </a:cubicBezTo>
                <a:cubicBezTo>
                  <a:pt x="1934" y="86"/>
                  <a:pt x="1934" y="86"/>
                  <a:pt x="1934" y="86"/>
                </a:cubicBezTo>
                <a:cubicBezTo>
                  <a:pt x="1918" y="69"/>
                  <a:pt x="1890" y="68"/>
                  <a:pt x="1872" y="84"/>
                </a:cubicBezTo>
                <a:cubicBezTo>
                  <a:pt x="1866" y="88"/>
                  <a:pt x="1861" y="94"/>
                  <a:pt x="1856" y="99"/>
                </a:cubicBezTo>
                <a:cubicBezTo>
                  <a:pt x="1845" y="108"/>
                  <a:pt x="1833" y="117"/>
                  <a:pt x="1821" y="126"/>
                </a:cubicBezTo>
                <a:cubicBezTo>
                  <a:pt x="1823" y="121"/>
                  <a:pt x="1824" y="115"/>
                  <a:pt x="1825" y="109"/>
                </a:cubicBezTo>
                <a:cubicBezTo>
                  <a:pt x="1825" y="107"/>
                  <a:pt x="1825" y="105"/>
                  <a:pt x="1825" y="102"/>
                </a:cubicBezTo>
                <a:cubicBezTo>
                  <a:pt x="1825" y="90"/>
                  <a:pt x="1821" y="79"/>
                  <a:pt x="1812" y="70"/>
                </a:cubicBezTo>
                <a:cubicBezTo>
                  <a:pt x="1802" y="60"/>
                  <a:pt x="1787" y="56"/>
                  <a:pt x="1773" y="58"/>
                </a:cubicBezTo>
                <a:cubicBezTo>
                  <a:pt x="1714" y="68"/>
                  <a:pt x="1657" y="106"/>
                  <a:pt x="1611" y="136"/>
                </a:cubicBezTo>
                <a:cubicBezTo>
                  <a:pt x="1611" y="136"/>
                  <a:pt x="1610" y="137"/>
                  <a:pt x="1610" y="137"/>
                </a:cubicBezTo>
                <a:cubicBezTo>
                  <a:pt x="1610" y="135"/>
                  <a:pt x="1610" y="134"/>
                  <a:pt x="1610" y="132"/>
                </a:cubicBezTo>
                <a:cubicBezTo>
                  <a:pt x="1610" y="124"/>
                  <a:pt x="1608" y="116"/>
                  <a:pt x="1603" y="109"/>
                </a:cubicBezTo>
                <a:cubicBezTo>
                  <a:pt x="1593" y="91"/>
                  <a:pt x="1571" y="83"/>
                  <a:pt x="1551" y="89"/>
                </a:cubicBezTo>
                <a:cubicBezTo>
                  <a:pt x="1495" y="108"/>
                  <a:pt x="1446" y="151"/>
                  <a:pt x="1403" y="190"/>
                </a:cubicBezTo>
                <a:cubicBezTo>
                  <a:pt x="1405" y="183"/>
                  <a:pt x="1407" y="176"/>
                  <a:pt x="1408" y="169"/>
                </a:cubicBezTo>
                <a:cubicBezTo>
                  <a:pt x="1408" y="167"/>
                  <a:pt x="1408" y="165"/>
                  <a:pt x="1408" y="163"/>
                </a:cubicBezTo>
                <a:cubicBezTo>
                  <a:pt x="1408" y="162"/>
                  <a:pt x="1408" y="160"/>
                  <a:pt x="1408" y="159"/>
                </a:cubicBezTo>
                <a:cubicBezTo>
                  <a:pt x="1429" y="143"/>
                  <a:pt x="1450" y="127"/>
                  <a:pt x="1470" y="110"/>
                </a:cubicBezTo>
                <a:cubicBezTo>
                  <a:pt x="1481" y="101"/>
                  <a:pt x="1486" y="88"/>
                  <a:pt x="1486" y="76"/>
                </a:cubicBezTo>
                <a:cubicBezTo>
                  <a:pt x="1486" y="69"/>
                  <a:pt x="1485" y="62"/>
                  <a:pt x="1482" y="56"/>
                </a:cubicBezTo>
                <a:cubicBezTo>
                  <a:pt x="1472" y="37"/>
                  <a:pt x="1452" y="27"/>
                  <a:pt x="1431" y="32"/>
                </a:cubicBezTo>
                <a:cubicBezTo>
                  <a:pt x="1397" y="39"/>
                  <a:pt x="1365" y="56"/>
                  <a:pt x="1334" y="77"/>
                </a:cubicBezTo>
                <a:cubicBezTo>
                  <a:pt x="1321" y="43"/>
                  <a:pt x="1293" y="22"/>
                  <a:pt x="1254" y="17"/>
                </a:cubicBezTo>
                <a:cubicBezTo>
                  <a:pt x="1228" y="13"/>
                  <a:pt x="1202" y="17"/>
                  <a:pt x="1180" y="21"/>
                </a:cubicBezTo>
                <a:cubicBezTo>
                  <a:pt x="1084" y="39"/>
                  <a:pt x="1001" y="92"/>
                  <a:pt x="927" y="156"/>
                </a:cubicBezTo>
                <a:cubicBezTo>
                  <a:pt x="926" y="153"/>
                  <a:pt x="924" y="151"/>
                  <a:pt x="922" y="148"/>
                </a:cubicBezTo>
                <a:cubicBezTo>
                  <a:pt x="911" y="134"/>
                  <a:pt x="892" y="128"/>
                  <a:pt x="874" y="133"/>
                </a:cubicBezTo>
                <a:cubicBezTo>
                  <a:pt x="800" y="155"/>
                  <a:pt x="699" y="288"/>
                  <a:pt x="540" y="502"/>
                </a:cubicBezTo>
                <a:cubicBezTo>
                  <a:pt x="538" y="506"/>
                  <a:pt x="535" y="509"/>
                  <a:pt x="533" y="512"/>
                </a:cubicBezTo>
                <a:cubicBezTo>
                  <a:pt x="510" y="542"/>
                  <a:pt x="487" y="573"/>
                  <a:pt x="466" y="603"/>
                </a:cubicBezTo>
                <a:cubicBezTo>
                  <a:pt x="430" y="651"/>
                  <a:pt x="394" y="696"/>
                  <a:pt x="363" y="734"/>
                </a:cubicBezTo>
                <a:cubicBezTo>
                  <a:pt x="342" y="758"/>
                  <a:pt x="325" y="777"/>
                  <a:pt x="311" y="791"/>
                </a:cubicBezTo>
                <a:cubicBezTo>
                  <a:pt x="353" y="736"/>
                  <a:pt x="406" y="656"/>
                  <a:pt x="474" y="545"/>
                </a:cubicBezTo>
                <a:cubicBezTo>
                  <a:pt x="490" y="519"/>
                  <a:pt x="505" y="495"/>
                  <a:pt x="509" y="489"/>
                </a:cubicBezTo>
                <a:cubicBezTo>
                  <a:pt x="576" y="398"/>
                  <a:pt x="634" y="324"/>
                  <a:pt x="705" y="260"/>
                </a:cubicBezTo>
                <a:cubicBezTo>
                  <a:pt x="717" y="249"/>
                  <a:pt x="717" y="249"/>
                  <a:pt x="717" y="249"/>
                </a:cubicBezTo>
                <a:cubicBezTo>
                  <a:pt x="739" y="231"/>
                  <a:pt x="763" y="210"/>
                  <a:pt x="778" y="182"/>
                </a:cubicBezTo>
                <a:cubicBezTo>
                  <a:pt x="782" y="175"/>
                  <a:pt x="784" y="167"/>
                  <a:pt x="784" y="160"/>
                </a:cubicBezTo>
                <a:cubicBezTo>
                  <a:pt x="784" y="148"/>
                  <a:pt x="779" y="136"/>
                  <a:pt x="770" y="127"/>
                </a:cubicBezTo>
                <a:cubicBezTo>
                  <a:pt x="755" y="113"/>
                  <a:pt x="732" y="111"/>
                  <a:pt x="715" y="122"/>
                </a:cubicBezTo>
                <a:cubicBezTo>
                  <a:pt x="605" y="192"/>
                  <a:pt x="514" y="303"/>
                  <a:pt x="433" y="402"/>
                </a:cubicBezTo>
                <a:cubicBezTo>
                  <a:pt x="420" y="418"/>
                  <a:pt x="420" y="418"/>
                  <a:pt x="420" y="418"/>
                </a:cubicBezTo>
                <a:cubicBezTo>
                  <a:pt x="376" y="472"/>
                  <a:pt x="332" y="529"/>
                  <a:pt x="293" y="590"/>
                </a:cubicBezTo>
                <a:cubicBezTo>
                  <a:pt x="327" y="536"/>
                  <a:pt x="367" y="484"/>
                  <a:pt x="404" y="437"/>
                </a:cubicBezTo>
                <a:cubicBezTo>
                  <a:pt x="433" y="400"/>
                  <a:pt x="459" y="360"/>
                  <a:pt x="484" y="321"/>
                </a:cubicBezTo>
                <a:cubicBezTo>
                  <a:pt x="515" y="272"/>
                  <a:pt x="545" y="226"/>
                  <a:pt x="580" y="187"/>
                </a:cubicBezTo>
                <a:cubicBezTo>
                  <a:pt x="592" y="177"/>
                  <a:pt x="603" y="166"/>
                  <a:pt x="615" y="155"/>
                </a:cubicBezTo>
                <a:cubicBezTo>
                  <a:pt x="625" y="150"/>
                  <a:pt x="640" y="146"/>
                  <a:pt x="651" y="143"/>
                </a:cubicBezTo>
                <a:cubicBezTo>
                  <a:pt x="687" y="134"/>
                  <a:pt x="732" y="122"/>
                  <a:pt x="753" y="82"/>
                </a:cubicBezTo>
                <a:cubicBezTo>
                  <a:pt x="756" y="76"/>
                  <a:pt x="758" y="69"/>
                  <a:pt x="758" y="62"/>
                </a:cubicBezTo>
                <a:cubicBezTo>
                  <a:pt x="758" y="56"/>
                  <a:pt x="757" y="50"/>
                  <a:pt x="754" y="44"/>
                </a:cubicBezTo>
                <a:cubicBezTo>
                  <a:pt x="749" y="32"/>
                  <a:pt x="739" y="23"/>
                  <a:pt x="726" y="19"/>
                </a:cubicBezTo>
                <a:cubicBezTo>
                  <a:pt x="669" y="0"/>
                  <a:pt x="594" y="50"/>
                  <a:pt x="573" y="70"/>
                </a:cubicBezTo>
                <a:close/>
                <a:moveTo>
                  <a:pt x="1117" y="136"/>
                </a:moveTo>
                <a:cubicBezTo>
                  <a:pt x="1109" y="140"/>
                  <a:pt x="1102" y="144"/>
                  <a:pt x="1095" y="149"/>
                </a:cubicBezTo>
                <a:cubicBezTo>
                  <a:pt x="1094" y="149"/>
                  <a:pt x="1094" y="148"/>
                  <a:pt x="1093" y="148"/>
                </a:cubicBezTo>
                <a:cubicBezTo>
                  <a:pt x="1101" y="143"/>
                  <a:pt x="1109" y="139"/>
                  <a:pt x="1117" y="136"/>
                </a:cubicBezTo>
                <a:close/>
                <a:moveTo>
                  <a:pt x="1249" y="107"/>
                </a:moveTo>
                <a:cubicBezTo>
                  <a:pt x="1250" y="108"/>
                  <a:pt x="1250" y="108"/>
                  <a:pt x="1250" y="108"/>
                </a:cubicBezTo>
                <a:cubicBezTo>
                  <a:pt x="1250" y="108"/>
                  <a:pt x="1250" y="109"/>
                  <a:pt x="1250" y="110"/>
                </a:cubicBezTo>
                <a:cubicBezTo>
                  <a:pt x="1250" y="115"/>
                  <a:pt x="1249" y="125"/>
                  <a:pt x="1240" y="146"/>
                </a:cubicBezTo>
                <a:cubicBezTo>
                  <a:pt x="1239" y="137"/>
                  <a:pt x="1236" y="128"/>
                  <a:pt x="1230" y="120"/>
                </a:cubicBezTo>
                <a:cubicBezTo>
                  <a:pt x="1225" y="114"/>
                  <a:pt x="1218" y="110"/>
                  <a:pt x="1211" y="107"/>
                </a:cubicBezTo>
                <a:cubicBezTo>
                  <a:pt x="1237" y="104"/>
                  <a:pt x="1246" y="105"/>
                  <a:pt x="1249" y="107"/>
                </a:cubicBezTo>
                <a:close/>
                <a:moveTo>
                  <a:pt x="590" y="586"/>
                </a:moveTo>
                <a:cubicBezTo>
                  <a:pt x="580" y="605"/>
                  <a:pt x="569" y="624"/>
                  <a:pt x="559" y="643"/>
                </a:cubicBezTo>
                <a:cubicBezTo>
                  <a:pt x="543" y="673"/>
                  <a:pt x="543" y="673"/>
                  <a:pt x="543" y="673"/>
                </a:cubicBezTo>
                <a:cubicBezTo>
                  <a:pt x="527" y="702"/>
                  <a:pt x="509" y="735"/>
                  <a:pt x="494" y="771"/>
                </a:cubicBezTo>
                <a:cubicBezTo>
                  <a:pt x="473" y="803"/>
                  <a:pt x="452" y="836"/>
                  <a:pt x="432" y="869"/>
                </a:cubicBezTo>
                <a:cubicBezTo>
                  <a:pt x="409" y="905"/>
                  <a:pt x="385" y="942"/>
                  <a:pt x="361" y="979"/>
                </a:cubicBezTo>
                <a:cubicBezTo>
                  <a:pt x="395" y="888"/>
                  <a:pt x="440" y="801"/>
                  <a:pt x="496" y="717"/>
                </a:cubicBezTo>
                <a:cubicBezTo>
                  <a:pt x="510" y="695"/>
                  <a:pt x="526" y="674"/>
                  <a:pt x="541" y="652"/>
                </a:cubicBezTo>
                <a:cubicBezTo>
                  <a:pt x="557" y="631"/>
                  <a:pt x="573" y="609"/>
                  <a:pt x="590" y="586"/>
                </a:cubicBezTo>
                <a:close/>
                <a:moveTo>
                  <a:pt x="665" y="689"/>
                </a:moveTo>
                <a:cubicBezTo>
                  <a:pt x="675" y="674"/>
                  <a:pt x="684" y="659"/>
                  <a:pt x="694" y="645"/>
                </a:cubicBezTo>
                <a:cubicBezTo>
                  <a:pt x="667" y="690"/>
                  <a:pt x="642" y="734"/>
                  <a:pt x="620" y="775"/>
                </a:cubicBezTo>
                <a:cubicBezTo>
                  <a:pt x="615" y="779"/>
                  <a:pt x="611" y="783"/>
                  <a:pt x="606" y="787"/>
                </a:cubicBezTo>
                <a:cubicBezTo>
                  <a:pt x="625" y="755"/>
                  <a:pt x="645" y="722"/>
                  <a:pt x="665" y="689"/>
                </a:cubicBezTo>
                <a:close/>
                <a:moveTo>
                  <a:pt x="636" y="1095"/>
                </a:moveTo>
                <a:cubicBezTo>
                  <a:pt x="635" y="1096"/>
                  <a:pt x="634" y="1097"/>
                  <a:pt x="633" y="1098"/>
                </a:cubicBezTo>
                <a:cubicBezTo>
                  <a:pt x="633" y="1098"/>
                  <a:pt x="633" y="1097"/>
                  <a:pt x="633" y="1097"/>
                </a:cubicBezTo>
                <a:cubicBezTo>
                  <a:pt x="634" y="1096"/>
                  <a:pt x="635" y="1095"/>
                  <a:pt x="636" y="1095"/>
                </a:cubicBezTo>
                <a:close/>
                <a:moveTo>
                  <a:pt x="1275" y="453"/>
                </a:moveTo>
                <a:cubicBezTo>
                  <a:pt x="1244" y="495"/>
                  <a:pt x="1217" y="535"/>
                  <a:pt x="1196" y="569"/>
                </a:cubicBezTo>
                <a:cubicBezTo>
                  <a:pt x="1154" y="636"/>
                  <a:pt x="1115" y="711"/>
                  <a:pt x="1074" y="800"/>
                </a:cubicBezTo>
                <a:cubicBezTo>
                  <a:pt x="1066" y="811"/>
                  <a:pt x="1059" y="823"/>
                  <a:pt x="1051" y="834"/>
                </a:cubicBezTo>
                <a:cubicBezTo>
                  <a:pt x="1004" y="903"/>
                  <a:pt x="956" y="975"/>
                  <a:pt x="905" y="1042"/>
                </a:cubicBezTo>
                <a:cubicBezTo>
                  <a:pt x="891" y="1061"/>
                  <a:pt x="891" y="1061"/>
                  <a:pt x="891" y="1061"/>
                </a:cubicBezTo>
                <a:cubicBezTo>
                  <a:pt x="889" y="1064"/>
                  <a:pt x="886" y="1068"/>
                  <a:pt x="882" y="1073"/>
                </a:cubicBezTo>
                <a:cubicBezTo>
                  <a:pt x="893" y="1042"/>
                  <a:pt x="906" y="1011"/>
                  <a:pt x="916" y="988"/>
                </a:cubicBezTo>
                <a:cubicBezTo>
                  <a:pt x="926" y="964"/>
                  <a:pt x="926" y="964"/>
                  <a:pt x="926" y="964"/>
                </a:cubicBezTo>
                <a:cubicBezTo>
                  <a:pt x="974" y="842"/>
                  <a:pt x="1042" y="721"/>
                  <a:pt x="1129" y="605"/>
                </a:cubicBezTo>
                <a:cubicBezTo>
                  <a:pt x="1145" y="584"/>
                  <a:pt x="1162" y="563"/>
                  <a:pt x="1179" y="542"/>
                </a:cubicBezTo>
                <a:cubicBezTo>
                  <a:pt x="1210" y="511"/>
                  <a:pt x="1242" y="482"/>
                  <a:pt x="1275" y="453"/>
                </a:cubicBezTo>
                <a:close/>
                <a:moveTo>
                  <a:pt x="1253" y="701"/>
                </a:moveTo>
                <a:cubicBezTo>
                  <a:pt x="1290" y="652"/>
                  <a:pt x="1332" y="597"/>
                  <a:pt x="1378" y="541"/>
                </a:cubicBezTo>
                <a:cubicBezTo>
                  <a:pt x="1360" y="567"/>
                  <a:pt x="1341" y="594"/>
                  <a:pt x="1322" y="623"/>
                </a:cubicBezTo>
                <a:cubicBezTo>
                  <a:pt x="1282" y="683"/>
                  <a:pt x="1244" y="745"/>
                  <a:pt x="1207" y="805"/>
                </a:cubicBezTo>
                <a:cubicBezTo>
                  <a:pt x="1198" y="820"/>
                  <a:pt x="1188" y="836"/>
                  <a:pt x="1179" y="851"/>
                </a:cubicBezTo>
                <a:cubicBezTo>
                  <a:pt x="1190" y="819"/>
                  <a:pt x="1202" y="787"/>
                  <a:pt x="1214" y="755"/>
                </a:cubicBezTo>
                <a:cubicBezTo>
                  <a:pt x="1227" y="737"/>
                  <a:pt x="1240" y="719"/>
                  <a:pt x="1253" y="701"/>
                </a:cubicBezTo>
                <a:close/>
                <a:moveTo>
                  <a:pt x="1852" y="240"/>
                </a:moveTo>
                <a:cubicBezTo>
                  <a:pt x="1872" y="226"/>
                  <a:pt x="1872" y="226"/>
                  <a:pt x="1872" y="226"/>
                </a:cubicBezTo>
                <a:cubicBezTo>
                  <a:pt x="1874" y="224"/>
                  <a:pt x="1877" y="222"/>
                  <a:pt x="1880" y="220"/>
                </a:cubicBezTo>
                <a:cubicBezTo>
                  <a:pt x="1866" y="236"/>
                  <a:pt x="1852" y="251"/>
                  <a:pt x="1839" y="264"/>
                </a:cubicBezTo>
                <a:cubicBezTo>
                  <a:pt x="1825" y="279"/>
                  <a:pt x="1813" y="292"/>
                  <a:pt x="1805" y="302"/>
                </a:cubicBezTo>
                <a:cubicBezTo>
                  <a:pt x="1788" y="323"/>
                  <a:pt x="1771" y="345"/>
                  <a:pt x="1753" y="367"/>
                </a:cubicBezTo>
                <a:cubicBezTo>
                  <a:pt x="1683" y="431"/>
                  <a:pt x="1622" y="502"/>
                  <a:pt x="1572" y="578"/>
                </a:cubicBezTo>
                <a:cubicBezTo>
                  <a:pt x="1555" y="603"/>
                  <a:pt x="1539" y="629"/>
                  <a:pt x="1525" y="656"/>
                </a:cubicBezTo>
                <a:cubicBezTo>
                  <a:pt x="1506" y="680"/>
                  <a:pt x="1487" y="704"/>
                  <a:pt x="1469" y="729"/>
                </a:cubicBezTo>
                <a:cubicBezTo>
                  <a:pt x="1449" y="756"/>
                  <a:pt x="1429" y="783"/>
                  <a:pt x="1410" y="811"/>
                </a:cubicBezTo>
                <a:cubicBezTo>
                  <a:pt x="1419" y="788"/>
                  <a:pt x="1428" y="766"/>
                  <a:pt x="1438" y="743"/>
                </a:cubicBezTo>
                <a:cubicBezTo>
                  <a:pt x="1444" y="735"/>
                  <a:pt x="1450" y="727"/>
                  <a:pt x="1455" y="719"/>
                </a:cubicBezTo>
                <a:cubicBezTo>
                  <a:pt x="1549" y="587"/>
                  <a:pt x="1647" y="462"/>
                  <a:pt x="1749" y="349"/>
                </a:cubicBezTo>
                <a:cubicBezTo>
                  <a:pt x="1749" y="349"/>
                  <a:pt x="1797" y="294"/>
                  <a:pt x="1797" y="294"/>
                </a:cubicBezTo>
                <a:cubicBezTo>
                  <a:pt x="1807" y="281"/>
                  <a:pt x="1818" y="269"/>
                  <a:pt x="1829" y="257"/>
                </a:cubicBezTo>
                <a:cubicBezTo>
                  <a:pt x="1837" y="251"/>
                  <a:pt x="1844" y="245"/>
                  <a:pt x="1852" y="240"/>
                </a:cubicBezTo>
                <a:close/>
                <a:moveTo>
                  <a:pt x="1894" y="365"/>
                </a:moveTo>
                <a:cubicBezTo>
                  <a:pt x="1808" y="450"/>
                  <a:pt x="1732" y="541"/>
                  <a:pt x="1666" y="637"/>
                </a:cubicBezTo>
                <a:cubicBezTo>
                  <a:pt x="1654" y="654"/>
                  <a:pt x="1643" y="672"/>
                  <a:pt x="1632" y="689"/>
                </a:cubicBezTo>
                <a:cubicBezTo>
                  <a:pt x="1613" y="709"/>
                  <a:pt x="1595" y="729"/>
                  <a:pt x="1577" y="748"/>
                </a:cubicBezTo>
                <a:cubicBezTo>
                  <a:pt x="1584" y="734"/>
                  <a:pt x="1592" y="720"/>
                  <a:pt x="1600" y="706"/>
                </a:cubicBezTo>
                <a:cubicBezTo>
                  <a:pt x="1674" y="609"/>
                  <a:pt x="1749" y="515"/>
                  <a:pt x="1818" y="429"/>
                </a:cubicBezTo>
                <a:cubicBezTo>
                  <a:pt x="1842" y="407"/>
                  <a:pt x="1868" y="386"/>
                  <a:pt x="1894" y="365"/>
                </a:cubicBezTo>
                <a:close/>
                <a:moveTo>
                  <a:pt x="2264" y="375"/>
                </a:moveTo>
                <a:cubicBezTo>
                  <a:pt x="2282" y="361"/>
                  <a:pt x="2301" y="348"/>
                  <a:pt x="2321" y="335"/>
                </a:cubicBezTo>
                <a:cubicBezTo>
                  <a:pt x="2335" y="325"/>
                  <a:pt x="2350" y="315"/>
                  <a:pt x="2364" y="305"/>
                </a:cubicBezTo>
                <a:cubicBezTo>
                  <a:pt x="2357" y="312"/>
                  <a:pt x="2349" y="320"/>
                  <a:pt x="2342" y="327"/>
                </a:cubicBezTo>
                <a:cubicBezTo>
                  <a:pt x="2336" y="331"/>
                  <a:pt x="2329" y="335"/>
                  <a:pt x="2323" y="340"/>
                </a:cubicBezTo>
                <a:cubicBezTo>
                  <a:pt x="2134" y="479"/>
                  <a:pt x="1989" y="622"/>
                  <a:pt x="1879" y="775"/>
                </a:cubicBezTo>
                <a:cubicBezTo>
                  <a:pt x="1873" y="785"/>
                  <a:pt x="1866" y="795"/>
                  <a:pt x="1859" y="805"/>
                </a:cubicBezTo>
                <a:cubicBezTo>
                  <a:pt x="1837" y="827"/>
                  <a:pt x="1816" y="850"/>
                  <a:pt x="1794" y="873"/>
                </a:cubicBezTo>
                <a:cubicBezTo>
                  <a:pt x="1822" y="832"/>
                  <a:pt x="1852" y="791"/>
                  <a:pt x="1883" y="751"/>
                </a:cubicBezTo>
                <a:cubicBezTo>
                  <a:pt x="1979" y="634"/>
                  <a:pt x="2107" y="491"/>
                  <a:pt x="2264" y="375"/>
                </a:cubicBezTo>
                <a:close/>
                <a:moveTo>
                  <a:pt x="1932" y="859"/>
                </a:moveTo>
                <a:cubicBezTo>
                  <a:pt x="2029" y="762"/>
                  <a:pt x="2029" y="762"/>
                  <a:pt x="2029" y="762"/>
                </a:cubicBezTo>
                <a:cubicBezTo>
                  <a:pt x="2033" y="757"/>
                  <a:pt x="2038" y="752"/>
                  <a:pt x="2043" y="748"/>
                </a:cubicBezTo>
                <a:cubicBezTo>
                  <a:pt x="2009" y="799"/>
                  <a:pt x="1977" y="852"/>
                  <a:pt x="1946" y="903"/>
                </a:cubicBezTo>
                <a:cubicBezTo>
                  <a:pt x="1923" y="943"/>
                  <a:pt x="1923" y="943"/>
                  <a:pt x="1923" y="943"/>
                </a:cubicBezTo>
                <a:cubicBezTo>
                  <a:pt x="1914" y="958"/>
                  <a:pt x="1903" y="973"/>
                  <a:pt x="1893" y="989"/>
                </a:cubicBezTo>
                <a:cubicBezTo>
                  <a:pt x="1871" y="1013"/>
                  <a:pt x="1849" y="1037"/>
                  <a:pt x="1829" y="1060"/>
                </a:cubicBezTo>
                <a:cubicBezTo>
                  <a:pt x="1856" y="989"/>
                  <a:pt x="1889" y="923"/>
                  <a:pt x="1929" y="862"/>
                </a:cubicBezTo>
                <a:cubicBezTo>
                  <a:pt x="1930" y="861"/>
                  <a:pt x="1931" y="860"/>
                  <a:pt x="1932" y="859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/>
          <a:lstStyle/>
          <a:p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310644" y="3919208"/>
            <a:ext cx="12875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zh-CN" sz="3600" dirty="0" smtClean="0">
                <a:solidFill>
                  <a:schemeClr val="tx2">
                    <a:lumMod val="75000"/>
                  </a:schemeClr>
                </a:solidFill>
                <a:latin typeface="Arial"/>
                <a:ea typeface="微软雅黑"/>
                <a:cs typeface="DFPShaoNvW5-GB" charset="-122"/>
                <a:sym typeface="Arial"/>
              </a:rPr>
              <a:t>Deep</a:t>
            </a:r>
            <a:endParaRPr kumimoji="1" lang="en-US" altLang="zh-CN" sz="3600" dirty="0">
              <a:solidFill>
                <a:schemeClr val="tx2">
                  <a:lumMod val="75000"/>
                </a:schemeClr>
              </a:solidFill>
              <a:latin typeface="Arial"/>
              <a:ea typeface="微软雅黑"/>
              <a:cs typeface="DFPShaoNvW5-GB" charset="-122"/>
              <a:sym typeface="Arial"/>
            </a:endParaRPr>
          </a:p>
        </p:txBody>
      </p:sp>
      <p:grpSp>
        <p:nvGrpSpPr>
          <p:cNvPr id="31" name="Group 70"/>
          <p:cNvGrpSpPr/>
          <p:nvPr/>
        </p:nvGrpSpPr>
        <p:grpSpPr>
          <a:xfrm>
            <a:off x="2769610" y="795534"/>
            <a:ext cx="6600172" cy="5135635"/>
            <a:chOff x="-1" y="0"/>
            <a:chExt cx="2335461" cy="1802808"/>
          </a:xfrm>
        </p:grpSpPr>
        <p:sp>
          <p:nvSpPr>
            <p:cNvPr id="32" name="chenying0907 66"/>
            <p:cNvSpPr/>
            <p:nvPr/>
          </p:nvSpPr>
          <p:spPr>
            <a:xfrm>
              <a:off x="88900" y="177800"/>
              <a:ext cx="2125877" cy="14255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9" h="21550" extrusionOk="0">
                  <a:moveTo>
                    <a:pt x="21281" y="131"/>
                  </a:moveTo>
                  <a:cubicBezTo>
                    <a:pt x="20628" y="31"/>
                    <a:pt x="2649" y="215"/>
                    <a:pt x="166" y="0"/>
                  </a:cubicBezTo>
                  <a:cubicBezTo>
                    <a:pt x="70" y="3334"/>
                    <a:pt x="43" y="6398"/>
                    <a:pt x="99" y="9794"/>
                  </a:cubicBezTo>
                  <a:cubicBezTo>
                    <a:pt x="201" y="15985"/>
                    <a:pt x="-129" y="17592"/>
                    <a:pt x="60" y="21542"/>
                  </a:cubicBezTo>
                  <a:cubicBezTo>
                    <a:pt x="1560" y="21600"/>
                    <a:pt x="19091" y="21287"/>
                    <a:pt x="21090" y="21542"/>
                  </a:cubicBezTo>
                  <a:cubicBezTo>
                    <a:pt x="21175" y="18119"/>
                    <a:pt x="21202" y="17551"/>
                    <a:pt x="21175" y="14349"/>
                  </a:cubicBezTo>
                  <a:cubicBezTo>
                    <a:pt x="21134" y="9458"/>
                    <a:pt x="21471" y="5014"/>
                    <a:pt x="21281" y="131"/>
                  </a:cubicBezTo>
                  <a:close/>
                </a:path>
              </a:pathLst>
            </a:custGeom>
            <a:noFill/>
            <a:ln w="38100" cap="flat">
              <a:solidFill>
                <a:schemeClr val="tx1">
                  <a:lumMod val="75000"/>
                  <a:lumOff val="25000"/>
                </a:schemeClr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33" name="chenying0907 67"/>
            <p:cNvSpPr/>
            <p:nvPr/>
          </p:nvSpPr>
          <p:spPr>
            <a:xfrm>
              <a:off x="-1" y="0"/>
              <a:ext cx="2335461" cy="1844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11" h="19061" extrusionOk="0">
                  <a:moveTo>
                    <a:pt x="902" y="18172"/>
                  </a:moveTo>
                  <a:cubicBezTo>
                    <a:pt x="357" y="17727"/>
                    <a:pt x="-200" y="12317"/>
                    <a:pt x="71" y="5707"/>
                  </a:cubicBezTo>
                  <a:cubicBezTo>
                    <a:pt x="379" y="-1823"/>
                    <a:pt x="1461" y="270"/>
                    <a:pt x="2010" y="259"/>
                  </a:cubicBezTo>
                  <a:cubicBezTo>
                    <a:pt x="7486" y="145"/>
                    <a:pt x="12959" y="733"/>
                    <a:pt x="18433" y="1907"/>
                  </a:cubicBezTo>
                  <a:cubicBezTo>
                    <a:pt x="19405" y="2115"/>
                    <a:pt x="21400" y="-2382"/>
                    <a:pt x="21308" y="14217"/>
                  </a:cubicBezTo>
                  <a:cubicBezTo>
                    <a:pt x="21311" y="19032"/>
                    <a:pt x="20486" y="19218"/>
                    <a:pt x="19999" y="19008"/>
                  </a:cubicBezTo>
                </a:path>
              </a:pathLst>
            </a:custGeom>
            <a:noFill/>
            <a:ln w="38100" cap="flat">
              <a:solidFill>
                <a:schemeClr val="tx1">
                  <a:lumMod val="75000"/>
                  <a:lumOff val="25000"/>
                </a:schemeClr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34" name="chenying0907 68"/>
            <p:cNvSpPr/>
            <p:nvPr/>
          </p:nvSpPr>
          <p:spPr>
            <a:xfrm>
              <a:off x="1130300" y="1600199"/>
              <a:ext cx="20498" cy="2026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358" h="19845" extrusionOk="0">
                  <a:moveTo>
                    <a:pt x="0" y="0"/>
                  </a:moveTo>
                  <a:cubicBezTo>
                    <a:pt x="21600" y="4703"/>
                    <a:pt x="13319" y="10461"/>
                    <a:pt x="16331" y="15310"/>
                  </a:cubicBezTo>
                  <a:cubicBezTo>
                    <a:pt x="16793" y="16055"/>
                    <a:pt x="11256" y="21600"/>
                    <a:pt x="11542" y="19282"/>
                  </a:cubicBezTo>
                </a:path>
              </a:pathLst>
            </a:custGeom>
            <a:noFill/>
            <a:ln w="38100" cap="flat">
              <a:solidFill>
                <a:schemeClr val="tx1">
                  <a:lumMod val="75000"/>
                  <a:lumOff val="25000"/>
                </a:schemeClr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latin typeface="Arial"/>
                <a:ea typeface="微软雅黑"/>
                <a:sym typeface="Arial"/>
              </a:endParaRPr>
            </a:p>
          </p:txBody>
        </p:sp>
      </p:grpSp>
      <p:grpSp>
        <p:nvGrpSpPr>
          <p:cNvPr id="2" name="组 1"/>
          <p:cNvGrpSpPr/>
          <p:nvPr/>
        </p:nvGrpSpPr>
        <p:grpSpPr>
          <a:xfrm>
            <a:off x="5084257" y="1965052"/>
            <a:ext cx="1623568" cy="1509690"/>
            <a:chOff x="4431238" y="1508012"/>
            <a:chExt cx="2360904" cy="2195308"/>
          </a:xfrm>
        </p:grpSpPr>
        <p:sp>
          <p:nvSpPr>
            <p:cNvPr id="37" name="chenying0907 201"/>
            <p:cNvSpPr/>
            <p:nvPr/>
          </p:nvSpPr>
          <p:spPr>
            <a:xfrm>
              <a:off x="4431238" y="1508012"/>
              <a:ext cx="2360904" cy="21953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010" y="4955"/>
                  </a:moveTo>
                  <a:cubicBezTo>
                    <a:pt x="18465" y="9425"/>
                    <a:pt x="18297" y="14113"/>
                    <a:pt x="21600" y="18296"/>
                  </a:cubicBezTo>
                  <a:cubicBezTo>
                    <a:pt x="14274" y="17484"/>
                    <a:pt x="12639" y="14333"/>
                    <a:pt x="6691" y="21600"/>
                  </a:cubicBezTo>
                  <a:cubicBezTo>
                    <a:pt x="10802" y="16578"/>
                    <a:pt x="3281" y="10613"/>
                    <a:pt x="0" y="8990"/>
                  </a:cubicBezTo>
                  <a:cubicBezTo>
                    <a:pt x="4976" y="11451"/>
                    <a:pt x="9737" y="4157"/>
                    <a:pt x="10108" y="0"/>
                  </a:cubicBezTo>
                  <a:cubicBezTo>
                    <a:pt x="12265" y="4785"/>
                    <a:pt x="16387" y="6388"/>
                    <a:pt x="21010" y="4955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38100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5464593" y="1860569"/>
              <a:ext cx="827973" cy="13426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kumimoji="1" lang="en-US" altLang="zh-CN" sz="5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/>
                  <a:ea typeface="微软雅黑"/>
                  <a:cs typeface="DFPShaoNvW5-GB" charset="-122"/>
                  <a:sym typeface="Arial"/>
                </a:rPr>
                <a:t>6</a:t>
              </a:r>
              <a:endParaRPr kumimoji="1" lang="zh-CN" altLang="en-US" sz="5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微软雅黑"/>
                <a:cs typeface="DFPShaoNvW5-GB" charset="-122"/>
                <a:sym typeface="Arial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4425826" y="4118752"/>
            <a:ext cx="3876891" cy="646273"/>
            <a:chOff x="7637775" y="5530041"/>
            <a:chExt cx="4000129" cy="646029"/>
          </a:xfrm>
        </p:grpSpPr>
        <p:sp>
          <p:nvSpPr>
            <p:cNvPr id="22" name="任意多边形 21"/>
            <p:cNvSpPr/>
            <p:nvPr/>
          </p:nvSpPr>
          <p:spPr>
            <a:xfrm>
              <a:off x="7637775" y="6096678"/>
              <a:ext cx="2494104" cy="79392"/>
            </a:xfrm>
            <a:custGeom>
              <a:avLst/>
              <a:gdLst>
                <a:gd name="connsiteX0" fmla="*/ 2569580 w 2569580"/>
                <a:gd name="connsiteY0" fmla="*/ 13982 h 95004"/>
                <a:gd name="connsiteX1" fmla="*/ 2187616 w 2569580"/>
                <a:gd name="connsiteY1" fmla="*/ 13982 h 95004"/>
                <a:gd name="connsiteX2" fmla="*/ 2118167 w 2569580"/>
                <a:gd name="connsiteY2" fmla="*/ 37131 h 95004"/>
                <a:gd name="connsiteX3" fmla="*/ 1481560 w 2569580"/>
                <a:gd name="connsiteY3" fmla="*/ 60280 h 95004"/>
                <a:gd name="connsiteX4" fmla="*/ 1388962 w 2569580"/>
                <a:gd name="connsiteY4" fmla="*/ 71855 h 95004"/>
                <a:gd name="connsiteX5" fmla="*/ 1307940 w 2569580"/>
                <a:gd name="connsiteY5" fmla="*/ 83430 h 95004"/>
                <a:gd name="connsiteX6" fmla="*/ 844952 w 2569580"/>
                <a:gd name="connsiteY6" fmla="*/ 71855 h 95004"/>
                <a:gd name="connsiteX7" fmla="*/ 775504 w 2569580"/>
                <a:gd name="connsiteY7" fmla="*/ 48706 h 95004"/>
                <a:gd name="connsiteX8" fmla="*/ 740780 w 2569580"/>
                <a:gd name="connsiteY8" fmla="*/ 37131 h 95004"/>
                <a:gd name="connsiteX9" fmla="*/ 254643 w 2569580"/>
                <a:gd name="connsiteY9" fmla="*/ 48706 h 95004"/>
                <a:gd name="connsiteX10" fmla="*/ 219919 w 2569580"/>
                <a:gd name="connsiteY10" fmla="*/ 60280 h 95004"/>
                <a:gd name="connsiteX11" fmla="*/ 196770 w 2569580"/>
                <a:gd name="connsiteY11" fmla="*/ 95004 h 95004"/>
                <a:gd name="connsiteX12" fmla="*/ 0 w 2569580"/>
                <a:gd name="connsiteY12" fmla="*/ 83430 h 95004"/>
                <a:gd name="connsiteX0" fmla="*/ 2541747 w 2541747"/>
                <a:gd name="connsiteY0" fmla="*/ 13982 h 95004"/>
                <a:gd name="connsiteX1" fmla="*/ 2159783 w 2541747"/>
                <a:gd name="connsiteY1" fmla="*/ 13982 h 95004"/>
                <a:gd name="connsiteX2" fmla="*/ 2090334 w 2541747"/>
                <a:gd name="connsiteY2" fmla="*/ 37131 h 95004"/>
                <a:gd name="connsiteX3" fmla="*/ 1453727 w 2541747"/>
                <a:gd name="connsiteY3" fmla="*/ 60280 h 95004"/>
                <a:gd name="connsiteX4" fmla="*/ 1361129 w 2541747"/>
                <a:gd name="connsiteY4" fmla="*/ 71855 h 95004"/>
                <a:gd name="connsiteX5" fmla="*/ 1280107 w 2541747"/>
                <a:gd name="connsiteY5" fmla="*/ 83430 h 95004"/>
                <a:gd name="connsiteX6" fmla="*/ 817119 w 2541747"/>
                <a:gd name="connsiteY6" fmla="*/ 71855 h 95004"/>
                <a:gd name="connsiteX7" fmla="*/ 747671 w 2541747"/>
                <a:gd name="connsiteY7" fmla="*/ 48706 h 95004"/>
                <a:gd name="connsiteX8" fmla="*/ 712947 w 2541747"/>
                <a:gd name="connsiteY8" fmla="*/ 37131 h 95004"/>
                <a:gd name="connsiteX9" fmla="*/ 226810 w 2541747"/>
                <a:gd name="connsiteY9" fmla="*/ 48706 h 95004"/>
                <a:gd name="connsiteX10" fmla="*/ 192086 w 2541747"/>
                <a:gd name="connsiteY10" fmla="*/ 60280 h 95004"/>
                <a:gd name="connsiteX11" fmla="*/ 168937 w 2541747"/>
                <a:gd name="connsiteY11" fmla="*/ 95004 h 95004"/>
                <a:gd name="connsiteX12" fmla="*/ 0 w 2541747"/>
                <a:gd name="connsiteY12" fmla="*/ 24815 h 95004"/>
                <a:gd name="connsiteX0" fmla="*/ 2541747 w 2541747"/>
                <a:gd name="connsiteY0" fmla="*/ 13982 h 95004"/>
                <a:gd name="connsiteX1" fmla="*/ 2159783 w 2541747"/>
                <a:gd name="connsiteY1" fmla="*/ 13982 h 95004"/>
                <a:gd name="connsiteX2" fmla="*/ 2090334 w 2541747"/>
                <a:gd name="connsiteY2" fmla="*/ 37131 h 95004"/>
                <a:gd name="connsiteX3" fmla="*/ 1453727 w 2541747"/>
                <a:gd name="connsiteY3" fmla="*/ 60280 h 95004"/>
                <a:gd name="connsiteX4" fmla="*/ 1361129 w 2541747"/>
                <a:gd name="connsiteY4" fmla="*/ 71855 h 95004"/>
                <a:gd name="connsiteX5" fmla="*/ 1280107 w 2541747"/>
                <a:gd name="connsiteY5" fmla="*/ 83430 h 95004"/>
                <a:gd name="connsiteX6" fmla="*/ 817119 w 2541747"/>
                <a:gd name="connsiteY6" fmla="*/ 71855 h 95004"/>
                <a:gd name="connsiteX7" fmla="*/ 747671 w 2541747"/>
                <a:gd name="connsiteY7" fmla="*/ 48706 h 95004"/>
                <a:gd name="connsiteX8" fmla="*/ 712947 w 2541747"/>
                <a:gd name="connsiteY8" fmla="*/ 37131 h 95004"/>
                <a:gd name="connsiteX9" fmla="*/ 226810 w 2541747"/>
                <a:gd name="connsiteY9" fmla="*/ 48706 h 95004"/>
                <a:gd name="connsiteX10" fmla="*/ 192086 w 2541747"/>
                <a:gd name="connsiteY10" fmla="*/ 60280 h 95004"/>
                <a:gd name="connsiteX11" fmla="*/ 168937 w 2541747"/>
                <a:gd name="connsiteY11" fmla="*/ 95004 h 95004"/>
                <a:gd name="connsiteX12" fmla="*/ 0 w 2541747"/>
                <a:gd name="connsiteY12" fmla="*/ 24815 h 95004"/>
                <a:gd name="connsiteX0" fmla="*/ 2537771 w 2537771"/>
                <a:gd name="connsiteY0" fmla="*/ 13982 h 95004"/>
                <a:gd name="connsiteX1" fmla="*/ 2155807 w 2537771"/>
                <a:gd name="connsiteY1" fmla="*/ 13982 h 95004"/>
                <a:gd name="connsiteX2" fmla="*/ 2086358 w 2537771"/>
                <a:gd name="connsiteY2" fmla="*/ 37131 h 95004"/>
                <a:gd name="connsiteX3" fmla="*/ 1449751 w 2537771"/>
                <a:gd name="connsiteY3" fmla="*/ 60280 h 95004"/>
                <a:gd name="connsiteX4" fmla="*/ 1357153 w 2537771"/>
                <a:gd name="connsiteY4" fmla="*/ 71855 h 95004"/>
                <a:gd name="connsiteX5" fmla="*/ 1276131 w 2537771"/>
                <a:gd name="connsiteY5" fmla="*/ 83430 h 95004"/>
                <a:gd name="connsiteX6" fmla="*/ 813143 w 2537771"/>
                <a:gd name="connsiteY6" fmla="*/ 71855 h 95004"/>
                <a:gd name="connsiteX7" fmla="*/ 743695 w 2537771"/>
                <a:gd name="connsiteY7" fmla="*/ 48706 h 95004"/>
                <a:gd name="connsiteX8" fmla="*/ 708971 w 2537771"/>
                <a:gd name="connsiteY8" fmla="*/ 37131 h 95004"/>
                <a:gd name="connsiteX9" fmla="*/ 222834 w 2537771"/>
                <a:gd name="connsiteY9" fmla="*/ 48706 h 95004"/>
                <a:gd name="connsiteX10" fmla="*/ 188110 w 2537771"/>
                <a:gd name="connsiteY10" fmla="*/ 60280 h 95004"/>
                <a:gd name="connsiteX11" fmla="*/ 164961 w 2537771"/>
                <a:gd name="connsiteY11" fmla="*/ 95004 h 95004"/>
                <a:gd name="connsiteX12" fmla="*/ 0 w 2537771"/>
                <a:gd name="connsiteY12" fmla="*/ 1369 h 95004"/>
                <a:gd name="connsiteX0" fmla="*/ 2537771 w 2537771"/>
                <a:gd name="connsiteY0" fmla="*/ 13982 h 83430"/>
                <a:gd name="connsiteX1" fmla="*/ 2155807 w 2537771"/>
                <a:gd name="connsiteY1" fmla="*/ 13982 h 83430"/>
                <a:gd name="connsiteX2" fmla="*/ 2086358 w 2537771"/>
                <a:gd name="connsiteY2" fmla="*/ 37131 h 83430"/>
                <a:gd name="connsiteX3" fmla="*/ 1449751 w 2537771"/>
                <a:gd name="connsiteY3" fmla="*/ 60280 h 83430"/>
                <a:gd name="connsiteX4" fmla="*/ 1357153 w 2537771"/>
                <a:gd name="connsiteY4" fmla="*/ 71855 h 83430"/>
                <a:gd name="connsiteX5" fmla="*/ 1276131 w 2537771"/>
                <a:gd name="connsiteY5" fmla="*/ 83430 h 83430"/>
                <a:gd name="connsiteX6" fmla="*/ 813143 w 2537771"/>
                <a:gd name="connsiteY6" fmla="*/ 71855 h 83430"/>
                <a:gd name="connsiteX7" fmla="*/ 743695 w 2537771"/>
                <a:gd name="connsiteY7" fmla="*/ 48706 h 83430"/>
                <a:gd name="connsiteX8" fmla="*/ 708971 w 2537771"/>
                <a:gd name="connsiteY8" fmla="*/ 37131 h 83430"/>
                <a:gd name="connsiteX9" fmla="*/ 222834 w 2537771"/>
                <a:gd name="connsiteY9" fmla="*/ 48706 h 83430"/>
                <a:gd name="connsiteX10" fmla="*/ 188110 w 2537771"/>
                <a:gd name="connsiteY10" fmla="*/ 60280 h 83430"/>
                <a:gd name="connsiteX11" fmla="*/ 93392 w 2537771"/>
                <a:gd name="connsiteY11" fmla="*/ 83281 h 83430"/>
                <a:gd name="connsiteX12" fmla="*/ 0 w 2537771"/>
                <a:gd name="connsiteY12" fmla="*/ 1369 h 83430"/>
                <a:gd name="connsiteX0" fmla="*/ 2537771 w 2537771"/>
                <a:gd name="connsiteY0" fmla="*/ 13982 h 83430"/>
                <a:gd name="connsiteX1" fmla="*/ 2155807 w 2537771"/>
                <a:gd name="connsiteY1" fmla="*/ 13982 h 83430"/>
                <a:gd name="connsiteX2" fmla="*/ 2086358 w 2537771"/>
                <a:gd name="connsiteY2" fmla="*/ 37131 h 83430"/>
                <a:gd name="connsiteX3" fmla="*/ 1449751 w 2537771"/>
                <a:gd name="connsiteY3" fmla="*/ 60280 h 83430"/>
                <a:gd name="connsiteX4" fmla="*/ 1357153 w 2537771"/>
                <a:gd name="connsiteY4" fmla="*/ 71855 h 83430"/>
                <a:gd name="connsiteX5" fmla="*/ 1276131 w 2537771"/>
                <a:gd name="connsiteY5" fmla="*/ 83430 h 83430"/>
                <a:gd name="connsiteX6" fmla="*/ 813143 w 2537771"/>
                <a:gd name="connsiteY6" fmla="*/ 71855 h 83430"/>
                <a:gd name="connsiteX7" fmla="*/ 743695 w 2537771"/>
                <a:gd name="connsiteY7" fmla="*/ 48706 h 83430"/>
                <a:gd name="connsiteX8" fmla="*/ 708971 w 2537771"/>
                <a:gd name="connsiteY8" fmla="*/ 37131 h 83430"/>
                <a:gd name="connsiteX9" fmla="*/ 254643 w 2537771"/>
                <a:gd name="connsiteY9" fmla="*/ 72152 h 83430"/>
                <a:gd name="connsiteX10" fmla="*/ 188110 w 2537771"/>
                <a:gd name="connsiteY10" fmla="*/ 60280 h 83430"/>
                <a:gd name="connsiteX11" fmla="*/ 93392 w 2537771"/>
                <a:gd name="connsiteY11" fmla="*/ 83281 h 83430"/>
                <a:gd name="connsiteX12" fmla="*/ 0 w 2537771"/>
                <a:gd name="connsiteY12" fmla="*/ 1369 h 83430"/>
                <a:gd name="connsiteX0" fmla="*/ 2537771 w 2537771"/>
                <a:gd name="connsiteY0" fmla="*/ 13982 h 83430"/>
                <a:gd name="connsiteX1" fmla="*/ 2155807 w 2537771"/>
                <a:gd name="connsiteY1" fmla="*/ 13982 h 83430"/>
                <a:gd name="connsiteX2" fmla="*/ 2086358 w 2537771"/>
                <a:gd name="connsiteY2" fmla="*/ 37131 h 83430"/>
                <a:gd name="connsiteX3" fmla="*/ 1449751 w 2537771"/>
                <a:gd name="connsiteY3" fmla="*/ 60280 h 83430"/>
                <a:gd name="connsiteX4" fmla="*/ 1357153 w 2537771"/>
                <a:gd name="connsiteY4" fmla="*/ 71855 h 83430"/>
                <a:gd name="connsiteX5" fmla="*/ 1276131 w 2537771"/>
                <a:gd name="connsiteY5" fmla="*/ 83430 h 83430"/>
                <a:gd name="connsiteX6" fmla="*/ 813143 w 2537771"/>
                <a:gd name="connsiteY6" fmla="*/ 71855 h 83430"/>
                <a:gd name="connsiteX7" fmla="*/ 743695 w 2537771"/>
                <a:gd name="connsiteY7" fmla="*/ 48706 h 83430"/>
                <a:gd name="connsiteX8" fmla="*/ 708971 w 2537771"/>
                <a:gd name="connsiteY8" fmla="*/ 37131 h 83430"/>
                <a:gd name="connsiteX9" fmla="*/ 254643 w 2537771"/>
                <a:gd name="connsiteY9" fmla="*/ 72152 h 83430"/>
                <a:gd name="connsiteX10" fmla="*/ 180158 w 2537771"/>
                <a:gd name="connsiteY10" fmla="*/ 48557 h 83430"/>
                <a:gd name="connsiteX11" fmla="*/ 93392 w 2537771"/>
                <a:gd name="connsiteY11" fmla="*/ 83281 h 83430"/>
                <a:gd name="connsiteX12" fmla="*/ 0 w 2537771"/>
                <a:gd name="connsiteY12" fmla="*/ 1369 h 83430"/>
                <a:gd name="connsiteX0" fmla="*/ 2537771 w 2537771"/>
                <a:gd name="connsiteY0" fmla="*/ 13982 h 83430"/>
                <a:gd name="connsiteX1" fmla="*/ 2155807 w 2537771"/>
                <a:gd name="connsiteY1" fmla="*/ 13982 h 83430"/>
                <a:gd name="connsiteX2" fmla="*/ 2086358 w 2537771"/>
                <a:gd name="connsiteY2" fmla="*/ 37131 h 83430"/>
                <a:gd name="connsiteX3" fmla="*/ 1449751 w 2537771"/>
                <a:gd name="connsiteY3" fmla="*/ 60280 h 83430"/>
                <a:gd name="connsiteX4" fmla="*/ 1357153 w 2537771"/>
                <a:gd name="connsiteY4" fmla="*/ 71855 h 83430"/>
                <a:gd name="connsiteX5" fmla="*/ 1276131 w 2537771"/>
                <a:gd name="connsiteY5" fmla="*/ 83430 h 83430"/>
                <a:gd name="connsiteX6" fmla="*/ 813143 w 2537771"/>
                <a:gd name="connsiteY6" fmla="*/ 71855 h 83430"/>
                <a:gd name="connsiteX7" fmla="*/ 743695 w 2537771"/>
                <a:gd name="connsiteY7" fmla="*/ 48706 h 83430"/>
                <a:gd name="connsiteX8" fmla="*/ 605592 w 2537771"/>
                <a:gd name="connsiteY8" fmla="*/ 60577 h 83430"/>
                <a:gd name="connsiteX9" fmla="*/ 254643 w 2537771"/>
                <a:gd name="connsiteY9" fmla="*/ 72152 h 83430"/>
                <a:gd name="connsiteX10" fmla="*/ 180158 w 2537771"/>
                <a:gd name="connsiteY10" fmla="*/ 48557 h 83430"/>
                <a:gd name="connsiteX11" fmla="*/ 93392 w 2537771"/>
                <a:gd name="connsiteY11" fmla="*/ 83281 h 83430"/>
                <a:gd name="connsiteX12" fmla="*/ 0 w 2537771"/>
                <a:gd name="connsiteY12" fmla="*/ 1369 h 83430"/>
                <a:gd name="connsiteX0" fmla="*/ 2537771 w 2537771"/>
                <a:gd name="connsiteY0" fmla="*/ 13982 h 83430"/>
                <a:gd name="connsiteX1" fmla="*/ 2155807 w 2537771"/>
                <a:gd name="connsiteY1" fmla="*/ 13982 h 83430"/>
                <a:gd name="connsiteX2" fmla="*/ 2086358 w 2537771"/>
                <a:gd name="connsiteY2" fmla="*/ 37131 h 83430"/>
                <a:gd name="connsiteX3" fmla="*/ 1449751 w 2537771"/>
                <a:gd name="connsiteY3" fmla="*/ 60280 h 83430"/>
                <a:gd name="connsiteX4" fmla="*/ 1357153 w 2537771"/>
                <a:gd name="connsiteY4" fmla="*/ 71855 h 83430"/>
                <a:gd name="connsiteX5" fmla="*/ 1276131 w 2537771"/>
                <a:gd name="connsiteY5" fmla="*/ 83430 h 83430"/>
                <a:gd name="connsiteX6" fmla="*/ 813143 w 2537771"/>
                <a:gd name="connsiteY6" fmla="*/ 71855 h 83430"/>
                <a:gd name="connsiteX7" fmla="*/ 747671 w 2537771"/>
                <a:gd name="connsiteY7" fmla="*/ 60429 h 83430"/>
                <a:gd name="connsiteX8" fmla="*/ 605592 w 2537771"/>
                <a:gd name="connsiteY8" fmla="*/ 60577 h 83430"/>
                <a:gd name="connsiteX9" fmla="*/ 254643 w 2537771"/>
                <a:gd name="connsiteY9" fmla="*/ 72152 h 83430"/>
                <a:gd name="connsiteX10" fmla="*/ 180158 w 2537771"/>
                <a:gd name="connsiteY10" fmla="*/ 48557 h 83430"/>
                <a:gd name="connsiteX11" fmla="*/ 93392 w 2537771"/>
                <a:gd name="connsiteY11" fmla="*/ 83281 h 83430"/>
                <a:gd name="connsiteX12" fmla="*/ 0 w 2537771"/>
                <a:gd name="connsiteY12" fmla="*/ 1369 h 83430"/>
                <a:gd name="connsiteX0" fmla="*/ 2537771 w 2537771"/>
                <a:gd name="connsiteY0" fmla="*/ 13982 h 83430"/>
                <a:gd name="connsiteX1" fmla="*/ 2155807 w 2537771"/>
                <a:gd name="connsiteY1" fmla="*/ 13982 h 83430"/>
                <a:gd name="connsiteX2" fmla="*/ 2086358 w 2537771"/>
                <a:gd name="connsiteY2" fmla="*/ 37131 h 83430"/>
                <a:gd name="connsiteX3" fmla="*/ 1449751 w 2537771"/>
                <a:gd name="connsiteY3" fmla="*/ 60280 h 83430"/>
                <a:gd name="connsiteX4" fmla="*/ 1357153 w 2537771"/>
                <a:gd name="connsiteY4" fmla="*/ 71855 h 83430"/>
                <a:gd name="connsiteX5" fmla="*/ 1276131 w 2537771"/>
                <a:gd name="connsiteY5" fmla="*/ 83430 h 83430"/>
                <a:gd name="connsiteX6" fmla="*/ 813143 w 2537771"/>
                <a:gd name="connsiteY6" fmla="*/ 71855 h 83430"/>
                <a:gd name="connsiteX7" fmla="*/ 747671 w 2537771"/>
                <a:gd name="connsiteY7" fmla="*/ 60429 h 83430"/>
                <a:gd name="connsiteX8" fmla="*/ 526070 w 2537771"/>
                <a:gd name="connsiteY8" fmla="*/ 33224 h 83430"/>
                <a:gd name="connsiteX9" fmla="*/ 254643 w 2537771"/>
                <a:gd name="connsiteY9" fmla="*/ 72152 h 83430"/>
                <a:gd name="connsiteX10" fmla="*/ 180158 w 2537771"/>
                <a:gd name="connsiteY10" fmla="*/ 48557 h 83430"/>
                <a:gd name="connsiteX11" fmla="*/ 93392 w 2537771"/>
                <a:gd name="connsiteY11" fmla="*/ 83281 h 83430"/>
                <a:gd name="connsiteX12" fmla="*/ 0 w 2537771"/>
                <a:gd name="connsiteY12" fmla="*/ 1369 h 83430"/>
                <a:gd name="connsiteX0" fmla="*/ 2537771 w 2537771"/>
                <a:gd name="connsiteY0" fmla="*/ 13982 h 83934"/>
                <a:gd name="connsiteX1" fmla="*/ 2155807 w 2537771"/>
                <a:gd name="connsiteY1" fmla="*/ 13982 h 83934"/>
                <a:gd name="connsiteX2" fmla="*/ 2086358 w 2537771"/>
                <a:gd name="connsiteY2" fmla="*/ 37131 h 83934"/>
                <a:gd name="connsiteX3" fmla="*/ 1449751 w 2537771"/>
                <a:gd name="connsiteY3" fmla="*/ 60280 h 83934"/>
                <a:gd name="connsiteX4" fmla="*/ 1357153 w 2537771"/>
                <a:gd name="connsiteY4" fmla="*/ 71855 h 83934"/>
                <a:gd name="connsiteX5" fmla="*/ 1276131 w 2537771"/>
                <a:gd name="connsiteY5" fmla="*/ 83430 h 83934"/>
                <a:gd name="connsiteX6" fmla="*/ 960259 w 2537771"/>
                <a:gd name="connsiteY6" fmla="*/ 79670 h 83934"/>
                <a:gd name="connsiteX7" fmla="*/ 747671 w 2537771"/>
                <a:gd name="connsiteY7" fmla="*/ 60429 h 83934"/>
                <a:gd name="connsiteX8" fmla="*/ 526070 w 2537771"/>
                <a:gd name="connsiteY8" fmla="*/ 33224 h 83934"/>
                <a:gd name="connsiteX9" fmla="*/ 254643 w 2537771"/>
                <a:gd name="connsiteY9" fmla="*/ 72152 h 83934"/>
                <a:gd name="connsiteX10" fmla="*/ 180158 w 2537771"/>
                <a:gd name="connsiteY10" fmla="*/ 48557 h 83934"/>
                <a:gd name="connsiteX11" fmla="*/ 93392 w 2537771"/>
                <a:gd name="connsiteY11" fmla="*/ 83281 h 83934"/>
                <a:gd name="connsiteX12" fmla="*/ 0 w 2537771"/>
                <a:gd name="connsiteY12" fmla="*/ 1369 h 83934"/>
                <a:gd name="connsiteX0" fmla="*/ 2537771 w 2537771"/>
                <a:gd name="connsiteY0" fmla="*/ 13982 h 83934"/>
                <a:gd name="connsiteX1" fmla="*/ 2155807 w 2537771"/>
                <a:gd name="connsiteY1" fmla="*/ 13982 h 83934"/>
                <a:gd name="connsiteX2" fmla="*/ 2086358 w 2537771"/>
                <a:gd name="connsiteY2" fmla="*/ 37131 h 83934"/>
                <a:gd name="connsiteX3" fmla="*/ 1449751 w 2537771"/>
                <a:gd name="connsiteY3" fmla="*/ 60280 h 83934"/>
                <a:gd name="connsiteX4" fmla="*/ 1357153 w 2537771"/>
                <a:gd name="connsiteY4" fmla="*/ 71855 h 83934"/>
                <a:gd name="connsiteX5" fmla="*/ 1276131 w 2537771"/>
                <a:gd name="connsiteY5" fmla="*/ 83430 h 83934"/>
                <a:gd name="connsiteX6" fmla="*/ 960259 w 2537771"/>
                <a:gd name="connsiteY6" fmla="*/ 79670 h 83934"/>
                <a:gd name="connsiteX7" fmla="*/ 747671 w 2537771"/>
                <a:gd name="connsiteY7" fmla="*/ 60429 h 83934"/>
                <a:gd name="connsiteX8" fmla="*/ 526070 w 2537771"/>
                <a:gd name="connsiteY8" fmla="*/ 33224 h 83934"/>
                <a:gd name="connsiteX9" fmla="*/ 254643 w 2537771"/>
                <a:gd name="connsiteY9" fmla="*/ 72152 h 83934"/>
                <a:gd name="connsiteX10" fmla="*/ 180158 w 2537771"/>
                <a:gd name="connsiteY10" fmla="*/ 48557 h 83934"/>
                <a:gd name="connsiteX11" fmla="*/ 93392 w 2537771"/>
                <a:gd name="connsiteY11" fmla="*/ 83281 h 83934"/>
                <a:gd name="connsiteX12" fmla="*/ 0 w 2537771"/>
                <a:gd name="connsiteY12" fmla="*/ 1369 h 83934"/>
                <a:gd name="connsiteX0" fmla="*/ 2537771 w 2537771"/>
                <a:gd name="connsiteY0" fmla="*/ 13982 h 85357"/>
                <a:gd name="connsiteX1" fmla="*/ 2155807 w 2537771"/>
                <a:gd name="connsiteY1" fmla="*/ 13982 h 85357"/>
                <a:gd name="connsiteX2" fmla="*/ 2086358 w 2537771"/>
                <a:gd name="connsiteY2" fmla="*/ 37131 h 85357"/>
                <a:gd name="connsiteX3" fmla="*/ 1449751 w 2537771"/>
                <a:gd name="connsiteY3" fmla="*/ 60280 h 85357"/>
                <a:gd name="connsiteX4" fmla="*/ 1365106 w 2537771"/>
                <a:gd name="connsiteY4" fmla="*/ 52317 h 85357"/>
                <a:gd name="connsiteX5" fmla="*/ 1276131 w 2537771"/>
                <a:gd name="connsiteY5" fmla="*/ 83430 h 85357"/>
                <a:gd name="connsiteX6" fmla="*/ 960259 w 2537771"/>
                <a:gd name="connsiteY6" fmla="*/ 79670 h 85357"/>
                <a:gd name="connsiteX7" fmla="*/ 747671 w 2537771"/>
                <a:gd name="connsiteY7" fmla="*/ 60429 h 85357"/>
                <a:gd name="connsiteX8" fmla="*/ 526070 w 2537771"/>
                <a:gd name="connsiteY8" fmla="*/ 33224 h 85357"/>
                <a:gd name="connsiteX9" fmla="*/ 254643 w 2537771"/>
                <a:gd name="connsiteY9" fmla="*/ 72152 h 85357"/>
                <a:gd name="connsiteX10" fmla="*/ 180158 w 2537771"/>
                <a:gd name="connsiteY10" fmla="*/ 48557 h 85357"/>
                <a:gd name="connsiteX11" fmla="*/ 93392 w 2537771"/>
                <a:gd name="connsiteY11" fmla="*/ 83281 h 85357"/>
                <a:gd name="connsiteX12" fmla="*/ 0 w 2537771"/>
                <a:gd name="connsiteY12" fmla="*/ 1369 h 85357"/>
                <a:gd name="connsiteX0" fmla="*/ 2537771 w 2537771"/>
                <a:gd name="connsiteY0" fmla="*/ 13982 h 85357"/>
                <a:gd name="connsiteX1" fmla="*/ 2155807 w 2537771"/>
                <a:gd name="connsiteY1" fmla="*/ 13982 h 85357"/>
                <a:gd name="connsiteX2" fmla="*/ 2086358 w 2537771"/>
                <a:gd name="connsiteY2" fmla="*/ 37131 h 85357"/>
                <a:gd name="connsiteX3" fmla="*/ 1604819 w 2537771"/>
                <a:gd name="connsiteY3" fmla="*/ 72003 h 85357"/>
                <a:gd name="connsiteX4" fmla="*/ 1365106 w 2537771"/>
                <a:gd name="connsiteY4" fmla="*/ 52317 h 85357"/>
                <a:gd name="connsiteX5" fmla="*/ 1276131 w 2537771"/>
                <a:gd name="connsiteY5" fmla="*/ 83430 h 85357"/>
                <a:gd name="connsiteX6" fmla="*/ 960259 w 2537771"/>
                <a:gd name="connsiteY6" fmla="*/ 79670 h 85357"/>
                <a:gd name="connsiteX7" fmla="*/ 747671 w 2537771"/>
                <a:gd name="connsiteY7" fmla="*/ 60429 h 85357"/>
                <a:gd name="connsiteX8" fmla="*/ 526070 w 2537771"/>
                <a:gd name="connsiteY8" fmla="*/ 33224 h 85357"/>
                <a:gd name="connsiteX9" fmla="*/ 254643 w 2537771"/>
                <a:gd name="connsiteY9" fmla="*/ 72152 h 85357"/>
                <a:gd name="connsiteX10" fmla="*/ 180158 w 2537771"/>
                <a:gd name="connsiteY10" fmla="*/ 48557 h 85357"/>
                <a:gd name="connsiteX11" fmla="*/ 93392 w 2537771"/>
                <a:gd name="connsiteY11" fmla="*/ 83281 h 85357"/>
                <a:gd name="connsiteX12" fmla="*/ 0 w 2537771"/>
                <a:gd name="connsiteY12" fmla="*/ 1369 h 85357"/>
                <a:gd name="connsiteX0" fmla="*/ 2537771 w 2537771"/>
                <a:gd name="connsiteY0" fmla="*/ 13982 h 83281"/>
                <a:gd name="connsiteX1" fmla="*/ 2155807 w 2537771"/>
                <a:gd name="connsiteY1" fmla="*/ 13982 h 83281"/>
                <a:gd name="connsiteX2" fmla="*/ 2086358 w 2537771"/>
                <a:gd name="connsiteY2" fmla="*/ 37131 h 83281"/>
                <a:gd name="connsiteX3" fmla="*/ 1604819 w 2537771"/>
                <a:gd name="connsiteY3" fmla="*/ 72003 h 83281"/>
                <a:gd name="connsiteX4" fmla="*/ 1365106 w 2537771"/>
                <a:gd name="connsiteY4" fmla="*/ 52317 h 83281"/>
                <a:gd name="connsiteX5" fmla="*/ 1188657 w 2537771"/>
                <a:gd name="connsiteY5" fmla="*/ 71707 h 83281"/>
                <a:gd name="connsiteX6" fmla="*/ 960259 w 2537771"/>
                <a:gd name="connsiteY6" fmla="*/ 79670 h 83281"/>
                <a:gd name="connsiteX7" fmla="*/ 747671 w 2537771"/>
                <a:gd name="connsiteY7" fmla="*/ 60429 h 83281"/>
                <a:gd name="connsiteX8" fmla="*/ 526070 w 2537771"/>
                <a:gd name="connsiteY8" fmla="*/ 33224 h 83281"/>
                <a:gd name="connsiteX9" fmla="*/ 254643 w 2537771"/>
                <a:gd name="connsiteY9" fmla="*/ 72152 h 83281"/>
                <a:gd name="connsiteX10" fmla="*/ 180158 w 2537771"/>
                <a:gd name="connsiteY10" fmla="*/ 48557 h 83281"/>
                <a:gd name="connsiteX11" fmla="*/ 93392 w 2537771"/>
                <a:gd name="connsiteY11" fmla="*/ 83281 h 83281"/>
                <a:gd name="connsiteX12" fmla="*/ 0 w 2537771"/>
                <a:gd name="connsiteY12" fmla="*/ 1369 h 83281"/>
                <a:gd name="connsiteX0" fmla="*/ 2537771 w 2537771"/>
                <a:gd name="connsiteY0" fmla="*/ 12613 h 81912"/>
                <a:gd name="connsiteX1" fmla="*/ 2191592 w 2537771"/>
                <a:gd name="connsiteY1" fmla="*/ 39967 h 81912"/>
                <a:gd name="connsiteX2" fmla="*/ 2086358 w 2537771"/>
                <a:gd name="connsiteY2" fmla="*/ 35762 h 81912"/>
                <a:gd name="connsiteX3" fmla="*/ 1604819 w 2537771"/>
                <a:gd name="connsiteY3" fmla="*/ 70634 h 81912"/>
                <a:gd name="connsiteX4" fmla="*/ 1365106 w 2537771"/>
                <a:gd name="connsiteY4" fmla="*/ 50948 h 81912"/>
                <a:gd name="connsiteX5" fmla="*/ 1188657 w 2537771"/>
                <a:gd name="connsiteY5" fmla="*/ 70338 h 81912"/>
                <a:gd name="connsiteX6" fmla="*/ 960259 w 2537771"/>
                <a:gd name="connsiteY6" fmla="*/ 78301 h 81912"/>
                <a:gd name="connsiteX7" fmla="*/ 747671 w 2537771"/>
                <a:gd name="connsiteY7" fmla="*/ 59060 h 81912"/>
                <a:gd name="connsiteX8" fmla="*/ 526070 w 2537771"/>
                <a:gd name="connsiteY8" fmla="*/ 31855 h 81912"/>
                <a:gd name="connsiteX9" fmla="*/ 254643 w 2537771"/>
                <a:gd name="connsiteY9" fmla="*/ 70783 h 81912"/>
                <a:gd name="connsiteX10" fmla="*/ 180158 w 2537771"/>
                <a:gd name="connsiteY10" fmla="*/ 47188 h 81912"/>
                <a:gd name="connsiteX11" fmla="*/ 93392 w 2537771"/>
                <a:gd name="connsiteY11" fmla="*/ 81912 h 81912"/>
                <a:gd name="connsiteX12" fmla="*/ 0 w 2537771"/>
                <a:gd name="connsiteY12" fmla="*/ 0 h 81912"/>
                <a:gd name="connsiteX0" fmla="*/ 2537771 w 2537771"/>
                <a:gd name="connsiteY0" fmla="*/ 12613 h 81912"/>
                <a:gd name="connsiteX1" fmla="*/ 2191592 w 2537771"/>
                <a:gd name="connsiteY1" fmla="*/ 39967 h 81912"/>
                <a:gd name="connsiteX2" fmla="*/ 2054548 w 2537771"/>
                <a:gd name="connsiteY2" fmla="*/ 27946 h 81912"/>
                <a:gd name="connsiteX3" fmla="*/ 1604819 w 2537771"/>
                <a:gd name="connsiteY3" fmla="*/ 70634 h 81912"/>
                <a:gd name="connsiteX4" fmla="*/ 1365106 w 2537771"/>
                <a:gd name="connsiteY4" fmla="*/ 50948 h 81912"/>
                <a:gd name="connsiteX5" fmla="*/ 1188657 w 2537771"/>
                <a:gd name="connsiteY5" fmla="*/ 70338 h 81912"/>
                <a:gd name="connsiteX6" fmla="*/ 960259 w 2537771"/>
                <a:gd name="connsiteY6" fmla="*/ 78301 h 81912"/>
                <a:gd name="connsiteX7" fmla="*/ 747671 w 2537771"/>
                <a:gd name="connsiteY7" fmla="*/ 59060 h 81912"/>
                <a:gd name="connsiteX8" fmla="*/ 526070 w 2537771"/>
                <a:gd name="connsiteY8" fmla="*/ 31855 h 81912"/>
                <a:gd name="connsiteX9" fmla="*/ 254643 w 2537771"/>
                <a:gd name="connsiteY9" fmla="*/ 70783 h 81912"/>
                <a:gd name="connsiteX10" fmla="*/ 180158 w 2537771"/>
                <a:gd name="connsiteY10" fmla="*/ 47188 h 81912"/>
                <a:gd name="connsiteX11" fmla="*/ 93392 w 2537771"/>
                <a:gd name="connsiteY11" fmla="*/ 81912 h 81912"/>
                <a:gd name="connsiteX12" fmla="*/ 0 w 2537771"/>
                <a:gd name="connsiteY12" fmla="*/ 0 h 81912"/>
                <a:gd name="connsiteX0" fmla="*/ 2537771 w 2537771"/>
                <a:gd name="connsiteY0" fmla="*/ 12613 h 79392"/>
                <a:gd name="connsiteX1" fmla="*/ 2191592 w 2537771"/>
                <a:gd name="connsiteY1" fmla="*/ 39967 h 79392"/>
                <a:gd name="connsiteX2" fmla="*/ 2054548 w 2537771"/>
                <a:gd name="connsiteY2" fmla="*/ 27946 h 79392"/>
                <a:gd name="connsiteX3" fmla="*/ 1604819 w 2537771"/>
                <a:gd name="connsiteY3" fmla="*/ 70634 h 79392"/>
                <a:gd name="connsiteX4" fmla="*/ 1365106 w 2537771"/>
                <a:gd name="connsiteY4" fmla="*/ 50948 h 79392"/>
                <a:gd name="connsiteX5" fmla="*/ 1188657 w 2537771"/>
                <a:gd name="connsiteY5" fmla="*/ 70338 h 79392"/>
                <a:gd name="connsiteX6" fmla="*/ 960259 w 2537771"/>
                <a:gd name="connsiteY6" fmla="*/ 78301 h 79392"/>
                <a:gd name="connsiteX7" fmla="*/ 747671 w 2537771"/>
                <a:gd name="connsiteY7" fmla="*/ 59060 h 79392"/>
                <a:gd name="connsiteX8" fmla="*/ 526070 w 2537771"/>
                <a:gd name="connsiteY8" fmla="*/ 31855 h 79392"/>
                <a:gd name="connsiteX9" fmla="*/ 254643 w 2537771"/>
                <a:gd name="connsiteY9" fmla="*/ 70783 h 79392"/>
                <a:gd name="connsiteX10" fmla="*/ 180158 w 2537771"/>
                <a:gd name="connsiteY10" fmla="*/ 47188 h 79392"/>
                <a:gd name="connsiteX11" fmla="*/ 105320 w 2537771"/>
                <a:gd name="connsiteY11" fmla="*/ 62373 h 79392"/>
                <a:gd name="connsiteX12" fmla="*/ 0 w 2537771"/>
                <a:gd name="connsiteY12" fmla="*/ 0 h 79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37771" h="79392">
                  <a:moveTo>
                    <a:pt x="2537771" y="12613"/>
                  </a:moveTo>
                  <a:cubicBezTo>
                    <a:pt x="2372259" y="-2434"/>
                    <a:pt x="2272129" y="37412"/>
                    <a:pt x="2191592" y="39967"/>
                  </a:cubicBezTo>
                  <a:cubicBezTo>
                    <a:pt x="2111055" y="42522"/>
                    <a:pt x="2152344" y="22835"/>
                    <a:pt x="2054548" y="27946"/>
                  </a:cubicBezTo>
                  <a:cubicBezTo>
                    <a:pt x="1956753" y="33057"/>
                    <a:pt x="2056264" y="56072"/>
                    <a:pt x="1604819" y="70634"/>
                  </a:cubicBezTo>
                  <a:cubicBezTo>
                    <a:pt x="1524915" y="64072"/>
                    <a:pt x="1434466" y="50997"/>
                    <a:pt x="1365106" y="50948"/>
                  </a:cubicBezTo>
                  <a:cubicBezTo>
                    <a:pt x="1295746" y="50899"/>
                    <a:pt x="1256132" y="65779"/>
                    <a:pt x="1188657" y="70338"/>
                  </a:cubicBezTo>
                  <a:cubicBezTo>
                    <a:pt x="1121183" y="74897"/>
                    <a:pt x="1114588" y="82159"/>
                    <a:pt x="960259" y="78301"/>
                  </a:cubicBezTo>
                  <a:cubicBezTo>
                    <a:pt x="937110" y="70585"/>
                    <a:pt x="820036" y="66801"/>
                    <a:pt x="747671" y="59060"/>
                  </a:cubicBezTo>
                  <a:cubicBezTo>
                    <a:pt x="675306" y="51319"/>
                    <a:pt x="608241" y="29901"/>
                    <a:pt x="526070" y="31855"/>
                  </a:cubicBezTo>
                  <a:cubicBezTo>
                    <a:pt x="443899" y="33809"/>
                    <a:pt x="312295" y="68228"/>
                    <a:pt x="254643" y="70783"/>
                  </a:cubicBezTo>
                  <a:cubicBezTo>
                    <a:pt x="196991" y="73338"/>
                    <a:pt x="205045" y="48590"/>
                    <a:pt x="180158" y="47188"/>
                  </a:cubicBezTo>
                  <a:cubicBezTo>
                    <a:pt x="155271" y="45786"/>
                    <a:pt x="113036" y="50798"/>
                    <a:pt x="105320" y="62373"/>
                  </a:cubicBezTo>
                  <a:cubicBezTo>
                    <a:pt x="49008" y="38977"/>
                    <a:pt x="8599" y="82012"/>
                    <a:pt x="0" y="0"/>
                  </a:cubicBezTo>
                </a:path>
              </a:pathLst>
            </a:custGeom>
            <a:noFill/>
            <a:ln w="34925" cmpd="dbl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23" name="Freeform 118"/>
            <p:cNvSpPr>
              <a:spLocks noEditPoints="1"/>
            </p:cNvSpPr>
            <p:nvPr/>
          </p:nvSpPr>
          <p:spPr bwMode="auto">
            <a:xfrm flipH="1">
              <a:off x="10124063" y="5530041"/>
              <a:ext cx="1513841" cy="619089"/>
            </a:xfrm>
            <a:custGeom>
              <a:avLst/>
              <a:gdLst>
                <a:gd name="T0" fmla="*/ 250 w 257"/>
                <a:gd name="T1" fmla="*/ 87 h 92"/>
                <a:gd name="T2" fmla="*/ 215 w 257"/>
                <a:gd name="T3" fmla="*/ 84 h 92"/>
                <a:gd name="T4" fmla="*/ 204 w 257"/>
                <a:gd name="T5" fmla="*/ 87 h 92"/>
                <a:gd name="T6" fmla="*/ 146 w 257"/>
                <a:gd name="T7" fmla="*/ 88 h 92"/>
                <a:gd name="T8" fmla="*/ 116 w 257"/>
                <a:gd name="T9" fmla="*/ 85 h 92"/>
                <a:gd name="T10" fmla="*/ 54 w 257"/>
                <a:gd name="T11" fmla="*/ 54 h 92"/>
                <a:gd name="T12" fmla="*/ 2 w 257"/>
                <a:gd name="T13" fmla="*/ 30 h 92"/>
                <a:gd name="T14" fmla="*/ 16 w 257"/>
                <a:gd name="T15" fmla="*/ 0 h 92"/>
                <a:gd name="T16" fmla="*/ 42 w 257"/>
                <a:gd name="T17" fmla="*/ 12 h 92"/>
                <a:gd name="T18" fmla="*/ 78 w 257"/>
                <a:gd name="T19" fmla="*/ 31 h 92"/>
                <a:gd name="T20" fmla="*/ 134 w 257"/>
                <a:gd name="T21" fmla="*/ 61 h 92"/>
                <a:gd name="T22" fmla="*/ 171 w 257"/>
                <a:gd name="T23" fmla="*/ 84 h 92"/>
                <a:gd name="T24" fmla="*/ 186 w 257"/>
                <a:gd name="T25" fmla="*/ 72 h 92"/>
                <a:gd name="T26" fmla="*/ 206 w 257"/>
                <a:gd name="T27" fmla="*/ 71 h 92"/>
                <a:gd name="T28" fmla="*/ 225 w 257"/>
                <a:gd name="T29" fmla="*/ 79 h 92"/>
                <a:gd name="T30" fmla="*/ 254 w 257"/>
                <a:gd name="T31" fmla="*/ 82 h 92"/>
                <a:gd name="T32" fmla="*/ 237 w 257"/>
                <a:gd name="T33" fmla="*/ 80 h 92"/>
                <a:gd name="T34" fmla="*/ 217 w 257"/>
                <a:gd name="T35" fmla="*/ 82 h 92"/>
                <a:gd name="T36" fmla="*/ 244 w 257"/>
                <a:gd name="T37" fmla="*/ 82 h 92"/>
                <a:gd name="T38" fmla="*/ 187 w 257"/>
                <a:gd name="T39" fmla="*/ 70 h 92"/>
                <a:gd name="T40" fmla="*/ 188 w 257"/>
                <a:gd name="T41" fmla="*/ 86 h 92"/>
                <a:gd name="T42" fmla="*/ 158 w 257"/>
                <a:gd name="T43" fmla="*/ 84 h 92"/>
                <a:gd name="T44" fmla="*/ 172 w 257"/>
                <a:gd name="T45" fmla="*/ 87 h 92"/>
                <a:gd name="T46" fmla="*/ 195 w 257"/>
                <a:gd name="T47" fmla="*/ 74 h 92"/>
                <a:gd name="T48" fmla="*/ 202 w 257"/>
                <a:gd name="T49" fmla="*/ 72 h 92"/>
                <a:gd name="T50" fmla="*/ 211 w 257"/>
                <a:gd name="T51" fmla="*/ 78 h 92"/>
                <a:gd name="T52" fmla="*/ 148 w 257"/>
                <a:gd name="T53" fmla="*/ 85 h 92"/>
                <a:gd name="T54" fmla="*/ 132 w 257"/>
                <a:gd name="T55" fmla="*/ 72 h 92"/>
                <a:gd name="T56" fmla="*/ 139 w 257"/>
                <a:gd name="T57" fmla="*/ 85 h 92"/>
                <a:gd name="T58" fmla="*/ 122 w 257"/>
                <a:gd name="T59" fmla="*/ 58 h 92"/>
                <a:gd name="T60" fmla="*/ 130 w 257"/>
                <a:gd name="T61" fmla="*/ 71 h 92"/>
                <a:gd name="T62" fmla="*/ 70 w 257"/>
                <a:gd name="T63" fmla="*/ 56 h 92"/>
                <a:gd name="T64" fmla="*/ 110 w 257"/>
                <a:gd name="T65" fmla="*/ 76 h 92"/>
                <a:gd name="T66" fmla="*/ 120 w 257"/>
                <a:gd name="T67" fmla="*/ 57 h 92"/>
                <a:gd name="T68" fmla="*/ 74 w 257"/>
                <a:gd name="T69" fmla="*/ 31 h 92"/>
                <a:gd name="T70" fmla="*/ 111 w 257"/>
                <a:gd name="T71" fmla="*/ 55 h 92"/>
                <a:gd name="T72" fmla="*/ 91 w 257"/>
                <a:gd name="T73" fmla="*/ 60 h 92"/>
                <a:gd name="T74" fmla="*/ 53 w 257"/>
                <a:gd name="T75" fmla="*/ 37 h 92"/>
                <a:gd name="T76" fmla="*/ 34 w 257"/>
                <a:gd name="T77" fmla="*/ 10 h 92"/>
                <a:gd name="T78" fmla="*/ 112 w 257"/>
                <a:gd name="T79" fmla="*/ 59 h 92"/>
                <a:gd name="T80" fmla="*/ 77 w 257"/>
                <a:gd name="T81" fmla="*/ 39 h 92"/>
                <a:gd name="T82" fmla="*/ 49 w 257"/>
                <a:gd name="T83" fmla="*/ 22 h 92"/>
                <a:gd name="T84" fmla="*/ 58 w 257"/>
                <a:gd name="T85" fmla="*/ 39 h 92"/>
                <a:gd name="T86" fmla="*/ 113 w 257"/>
                <a:gd name="T87" fmla="*/ 60 h 92"/>
                <a:gd name="T88" fmla="*/ 110 w 257"/>
                <a:gd name="T89" fmla="*/ 78 h 92"/>
                <a:gd name="T90" fmla="*/ 67 w 257"/>
                <a:gd name="T91" fmla="*/ 57 h 92"/>
                <a:gd name="T92" fmla="*/ 21 w 257"/>
                <a:gd name="T93" fmla="*/ 38 h 92"/>
                <a:gd name="T94" fmla="*/ 102 w 257"/>
                <a:gd name="T95" fmla="*/ 75 h 92"/>
                <a:gd name="T96" fmla="*/ 32 w 257"/>
                <a:gd name="T97" fmla="*/ 8 h 92"/>
                <a:gd name="T98" fmla="*/ 18 w 257"/>
                <a:gd name="T99" fmla="*/ 37 h 92"/>
                <a:gd name="T100" fmla="*/ 8 w 257"/>
                <a:gd name="T101" fmla="*/ 9 h 92"/>
                <a:gd name="T102" fmla="*/ 7 w 257"/>
                <a:gd name="T103" fmla="*/ 28 h 92"/>
                <a:gd name="T104" fmla="*/ 20 w 257"/>
                <a:gd name="T105" fmla="*/ 4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57" h="92">
                  <a:moveTo>
                    <a:pt x="256" y="83"/>
                  </a:moveTo>
                  <a:cubicBezTo>
                    <a:pt x="256" y="84"/>
                    <a:pt x="257" y="87"/>
                    <a:pt x="256" y="89"/>
                  </a:cubicBezTo>
                  <a:cubicBezTo>
                    <a:pt x="253" y="89"/>
                    <a:pt x="253" y="88"/>
                    <a:pt x="250" y="87"/>
                  </a:cubicBezTo>
                  <a:cubicBezTo>
                    <a:pt x="244" y="86"/>
                    <a:pt x="238" y="83"/>
                    <a:pt x="231" y="84"/>
                  </a:cubicBezTo>
                  <a:cubicBezTo>
                    <a:pt x="229" y="84"/>
                    <a:pt x="227" y="86"/>
                    <a:pt x="225" y="86"/>
                  </a:cubicBezTo>
                  <a:cubicBezTo>
                    <a:pt x="221" y="86"/>
                    <a:pt x="219" y="84"/>
                    <a:pt x="215" y="84"/>
                  </a:cubicBezTo>
                  <a:cubicBezTo>
                    <a:pt x="212" y="82"/>
                    <a:pt x="208" y="79"/>
                    <a:pt x="205" y="76"/>
                  </a:cubicBezTo>
                  <a:cubicBezTo>
                    <a:pt x="206" y="79"/>
                    <a:pt x="208" y="81"/>
                    <a:pt x="208" y="84"/>
                  </a:cubicBezTo>
                  <a:cubicBezTo>
                    <a:pt x="207" y="86"/>
                    <a:pt x="205" y="86"/>
                    <a:pt x="204" y="87"/>
                  </a:cubicBezTo>
                  <a:cubicBezTo>
                    <a:pt x="196" y="87"/>
                    <a:pt x="189" y="90"/>
                    <a:pt x="183" y="91"/>
                  </a:cubicBezTo>
                  <a:cubicBezTo>
                    <a:pt x="172" y="91"/>
                    <a:pt x="163" y="85"/>
                    <a:pt x="152" y="86"/>
                  </a:cubicBezTo>
                  <a:cubicBezTo>
                    <a:pt x="150" y="87"/>
                    <a:pt x="148" y="88"/>
                    <a:pt x="146" y="88"/>
                  </a:cubicBezTo>
                  <a:cubicBezTo>
                    <a:pt x="142" y="88"/>
                    <a:pt x="138" y="87"/>
                    <a:pt x="134" y="87"/>
                  </a:cubicBezTo>
                  <a:cubicBezTo>
                    <a:pt x="130" y="87"/>
                    <a:pt x="125" y="86"/>
                    <a:pt x="121" y="86"/>
                  </a:cubicBezTo>
                  <a:cubicBezTo>
                    <a:pt x="119" y="87"/>
                    <a:pt x="117" y="87"/>
                    <a:pt x="116" y="85"/>
                  </a:cubicBezTo>
                  <a:cubicBezTo>
                    <a:pt x="105" y="79"/>
                    <a:pt x="94" y="73"/>
                    <a:pt x="83" y="67"/>
                  </a:cubicBezTo>
                  <a:cubicBezTo>
                    <a:pt x="79" y="65"/>
                    <a:pt x="76" y="63"/>
                    <a:pt x="72" y="61"/>
                  </a:cubicBezTo>
                  <a:cubicBezTo>
                    <a:pt x="66" y="59"/>
                    <a:pt x="60" y="57"/>
                    <a:pt x="54" y="54"/>
                  </a:cubicBezTo>
                  <a:cubicBezTo>
                    <a:pt x="43" y="49"/>
                    <a:pt x="31" y="46"/>
                    <a:pt x="21" y="40"/>
                  </a:cubicBezTo>
                  <a:cubicBezTo>
                    <a:pt x="17" y="38"/>
                    <a:pt x="12" y="36"/>
                    <a:pt x="8" y="34"/>
                  </a:cubicBezTo>
                  <a:cubicBezTo>
                    <a:pt x="6" y="32"/>
                    <a:pt x="4" y="32"/>
                    <a:pt x="2" y="30"/>
                  </a:cubicBezTo>
                  <a:cubicBezTo>
                    <a:pt x="1" y="28"/>
                    <a:pt x="0" y="26"/>
                    <a:pt x="0" y="24"/>
                  </a:cubicBezTo>
                  <a:cubicBezTo>
                    <a:pt x="0" y="18"/>
                    <a:pt x="5" y="9"/>
                    <a:pt x="8" y="5"/>
                  </a:cubicBezTo>
                  <a:cubicBezTo>
                    <a:pt x="10" y="3"/>
                    <a:pt x="13" y="1"/>
                    <a:pt x="16" y="0"/>
                  </a:cubicBezTo>
                  <a:cubicBezTo>
                    <a:pt x="17" y="0"/>
                    <a:pt x="19" y="0"/>
                    <a:pt x="20" y="0"/>
                  </a:cubicBezTo>
                  <a:cubicBezTo>
                    <a:pt x="26" y="3"/>
                    <a:pt x="33" y="7"/>
                    <a:pt x="39" y="10"/>
                  </a:cubicBezTo>
                  <a:cubicBezTo>
                    <a:pt x="40" y="11"/>
                    <a:pt x="41" y="11"/>
                    <a:pt x="42" y="12"/>
                  </a:cubicBezTo>
                  <a:cubicBezTo>
                    <a:pt x="45" y="13"/>
                    <a:pt x="48" y="15"/>
                    <a:pt x="52" y="17"/>
                  </a:cubicBezTo>
                  <a:cubicBezTo>
                    <a:pt x="58" y="20"/>
                    <a:pt x="64" y="23"/>
                    <a:pt x="70" y="26"/>
                  </a:cubicBezTo>
                  <a:cubicBezTo>
                    <a:pt x="73" y="28"/>
                    <a:pt x="75" y="30"/>
                    <a:pt x="78" y="31"/>
                  </a:cubicBezTo>
                  <a:cubicBezTo>
                    <a:pt x="91" y="39"/>
                    <a:pt x="104" y="46"/>
                    <a:pt x="117" y="53"/>
                  </a:cubicBezTo>
                  <a:cubicBezTo>
                    <a:pt x="120" y="55"/>
                    <a:pt x="123" y="56"/>
                    <a:pt x="126" y="57"/>
                  </a:cubicBezTo>
                  <a:cubicBezTo>
                    <a:pt x="128" y="59"/>
                    <a:pt x="131" y="61"/>
                    <a:pt x="134" y="61"/>
                  </a:cubicBezTo>
                  <a:cubicBezTo>
                    <a:pt x="139" y="68"/>
                    <a:pt x="145" y="74"/>
                    <a:pt x="150" y="82"/>
                  </a:cubicBezTo>
                  <a:cubicBezTo>
                    <a:pt x="153" y="81"/>
                    <a:pt x="157" y="82"/>
                    <a:pt x="162" y="82"/>
                  </a:cubicBezTo>
                  <a:cubicBezTo>
                    <a:pt x="165" y="82"/>
                    <a:pt x="168" y="83"/>
                    <a:pt x="171" y="84"/>
                  </a:cubicBezTo>
                  <a:cubicBezTo>
                    <a:pt x="176" y="84"/>
                    <a:pt x="181" y="84"/>
                    <a:pt x="185" y="84"/>
                  </a:cubicBezTo>
                  <a:cubicBezTo>
                    <a:pt x="191" y="85"/>
                    <a:pt x="196" y="83"/>
                    <a:pt x="200" y="80"/>
                  </a:cubicBezTo>
                  <a:cubicBezTo>
                    <a:pt x="198" y="75"/>
                    <a:pt x="188" y="78"/>
                    <a:pt x="186" y="72"/>
                  </a:cubicBezTo>
                  <a:cubicBezTo>
                    <a:pt x="185" y="67"/>
                    <a:pt x="190" y="65"/>
                    <a:pt x="195" y="66"/>
                  </a:cubicBezTo>
                  <a:cubicBezTo>
                    <a:pt x="196" y="66"/>
                    <a:pt x="197" y="66"/>
                    <a:pt x="198" y="67"/>
                  </a:cubicBezTo>
                  <a:cubicBezTo>
                    <a:pt x="201" y="68"/>
                    <a:pt x="203" y="70"/>
                    <a:pt x="206" y="71"/>
                  </a:cubicBezTo>
                  <a:cubicBezTo>
                    <a:pt x="208" y="73"/>
                    <a:pt x="211" y="76"/>
                    <a:pt x="213" y="77"/>
                  </a:cubicBezTo>
                  <a:cubicBezTo>
                    <a:pt x="214" y="78"/>
                    <a:pt x="216" y="78"/>
                    <a:pt x="218" y="79"/>
                  </a:cubicBezTo>
                  <a:cubicBezTo>
                    <a:pt x="221" y="80"/>
                    <a:pt x="222" y="80"/>
                    <a:pt x="225" y="79"/>
                  </a:cubicBezTo>
                  <a:cubicBezTo>
                    <a:pt x="228" y="79"/>
                    <a:pt x="232" y="78"/>
                    <a:pt x="235" y="78"/>
                  </a:cubicBezTo>
                  <a:cubicBezTo>
                    <a:pt x="238" y="78"/>
                    <a:pt x="242" y="80"/>
                    <a:pt x="246" y="81"/>
                  </a:cubicBezTo>
                  <a:cubicBezTo>
                    <a:pt x="249" y="82"/>
                    <a:pt x="253" y="82"/>
                    <a:pt x="254" y="82"/>
                  </a:cubicBezTo>
                  <a:cubicBezTo>
                    <a:pt x="255" y="83"/>
                    <a:pt x="255" y="82"/>
                    <a:pt x="256" y="83"/>
                  </a:cubicBezTo>
                  <a:close/>
                  <a:moveTo>
                    <a:pt x="244" y="82"/>
                  </a:moveTo>
                  <a:cubicBezTo>
                    <a:pt x="242" y="82"/>
                    <a:pt x="239" y="81"/>
                    <a:pt x="237" y="80"/>
                  </a:cubicBezTo>
                  <a:cubicBezTo>
                    <a:pt x="231" y="80"/>
                    <a:pt x="226" y="82"/>
                    <a:pt x="221" y="82"/>
                  </a:cubicBezTo>
                  <a:cubicBezTo>
                    <a:pt x="217" y="81"/>
                    <a:pt x="215" y="80"/>
                    <a:pt x="212" y="79"/>
                  </a:cubicBezTo>
                  <a:cubicBezTo>
                    <a:pt x="213" y="80"/>
                    <a:pt x="215" y="82"/>
                    <a:pt x="217" y="82"/>
                  </a:cubicBezTo>
                  <a:cubicBezTo>
                    <a:pt x="223" y="84"/>
                    <a:pt x="227" y="82"/>
                    <a:pt x="232" y="82"/>
                  </a:cubicBezTo>
                  <a:cubicBezTo>
                    <a:pt x="241" y="81"/>
                    <a:pt x="247" y="85"/>
                    <a:pt x="254" y="86"/>
                  </a:cubicBezTo>
                  <a:cubicBezTo>
                    <a:pt x="254" y="82"/>
                    <a:pt x="249" y="83"/>
                    <a:pt x="244" y="82"/>
                  </a:cubicBezTo>
                  <a:close/>
                  <a:moveTo>
                    <a:pt x="205" y="74"/>
                  </a:moveTo>
                  <a:cubicBezTo>
                    <a:pt x="204" y="71"/>
                    <a:pt x="201" y="70"/>
                    <a:pt x="198" y="69"/>
                  </a:cubicBezTo>
                  <a:cubicBezTo>
                    <a:pt x="195" y="68"/>
                    <a:pt x="188" y="65"/>
                    <a:pt x="187" y="70"/>
                  </a:cubicBezTo>
                  <a:cubicBezTo>
                    <a:pt x="187" y="75"/>
                    <a:pt x="194" y="74"/>
                    <a:pt x="198" y="76"/>
                  </a:cubicBezTo>
                  <a:cubicBezTo>
                    <a:pt x="200" y="76"/>
                    <a:pt x="203" y="79"/>
                    <a:pt x="203" y="81"/>
                  </a:cubicBezTo>
                  <a:cubicBezTo>
                    <a:pt x="202" y="83"/>
                    <a:pt x="192" y="86"/>
                    <a:pt x="188" y="86"/>
                  </a:cubicBezTo>
                  <a:cubicBezTo>
                    <a:pt x="183" y="86"/>
                    <a:pt x="178" y="86"/>
                    <a:pt x="174" y="85"/>
                  </a:cubicBezTo>
                  <a:cubicBezTo>
                    <a:pt x="170" y="85"/>
                    <a:pt x="165" y="83"/>
                    <a:pt x="161" y="83"/>
                  </a:cubicBezTo>
                  <a:cubicBezTo>
                    <a:pt x="160" y="83"/>
                    <a:pt x="159" y="84"/>
                    <a:pt x="158" y="84"/>
                  </a:cubicBezTo>
                  <a:cubicBezTo>
                    <a:pt x="155" y="83"/>
                    <a:pt x="152" y="82"/>
                    <a:pt x="151" y="85"/>
                  </a:cubicBezTo>
                  <a:cubicBezTo>
                    <a:pt x="155" y="85"/>
                    <a:pt x="160" y="85"/>
                    <a:pt x="164" y="85"/>
                  </a:cubicBezTo>
                  <a:cubicBezTo>
                    <a:pt x="167" y="86"/>
                    <a:pt x="169" y="88"/>
                    <a:pt x="172" y="87"/>
                  </a:cubicBezTo>
                  <a:cubicBezTo>
                    <a:pt x="184" y="92"/>
                    <a:pt x="193" y="85"/>
                    <a:pt x="205" y="85"/>
                  </a:cubicBezTo>
                  <a:cubicBezTo>
                    <a:pt x="208" y="82"/>
                    <a:pt x="204" y="79"/>
                    <a:pt x="203" y="77"/>
                  </a:cubicBezTo>
                  <a:cubicBezTo>
                    <a:pt x="200" y="76"/>
                    <a:pt x="198" y="74"/>
                    <a:pt x="195" y="74"/>
                  </a:cubicBezTo>
                  <a:cubicBezTo>
                    <a:pt x="195" y="73"/>
                    <a:pt x="195" y="73"/>
                    <a:pt x="195" y="73"/>
                  </a:cubicBezTo>
                  <a:cubicBezTo>
                    <a:pt x="193" y="73"/>
                    <a:pt x="192" y="72"/>
                    <a:pt x="193" y="70"/>
                  </a:cubicBezTo>
                  <a:cubicBezTo>
                    <a:pt x="197" y="68"/>
                    <a:pt x="200" y="72"/>
                    <a:pt x="202" y="72"/>
                  </a:cubicBezTo>
                  <a:cubicBezTo>
                    <a:pt x="203" y="73"/>
                    <a:pt x="205" y="74"/>
                    <a:pt x="207" y="75"/>
                  </a:cubicBezTo>
                  <a:cubicBezTo>
                    <a:pt x="208" y="76"/>
                    <a:pt x="210" y="78"/>
                    <a:pt x="212" y="78"/>
                  </a:cubicBezTo>
                  <a:cubicBezTo>
                    <a:pt x="211" y="78"/>
                    <a:pt x="211" y="78"/>
                    <a:pt x="211" y="78"/>
                  </a:cubicBezTo>
                  <a:cubicBezTo>
                    <a:pt x="209" y="76"/>
                    <a:pt x="208" y="74"/>
                    <a:pt x="205" y="74"/>
                  </a:cubicBezTo>
                  <a:close/>
                  <a:moveTo>
                    <a:pt x="139" y="85"/>
                  </a:moveTo>
                  <a:cubicBezTo>
                    <a:pt x="142" y="85"/>
                    <a:pt x="147" y="87"/>
                    <a:pt x="148" y="85"/>
                  </a:cubicBezTo>
                  <a:cubicBezTo>
                    <a:pt x="148" y="84"/>
                    <a:pt x="148" y="84"/>
                    <a:pt x="148" y="84"/>
                  </a:cubicBezTo>
                  <a:cubicBezTo>
                    <a:pt x="144" y="77"/>
                    <a:pt x="140" y="69"/>
                    <a:pt x="133" y="64"/>
                  </a:cubicBezTo>
                  <a:cubicBezTo>
                    <a:pt x="132" y="67"/>
                    <a:pt x="133" y="69"/>
                    <a:pt x="132" y="72"/>
                  </a:cubicBezTo>
                  <a:cubicBezTo>
                    <a:pt x="132" y="77"/>
                    <a:pt x="128" y="80"/>
                    <a:pt x="126" y="83"/>
                  </a:cubicBezTo>
                  <a:cubicBezTo>
                    <a:pt x="125" y="83"/>
                    <a:pt x="123" y="84"/>
                    <a:pt x="124" y="85"/>
                  </a:cubicBezTo>
                  <a:cubicBezTo>
                    <a:pt x="128" y="85"/>
                    <a:pt x="134" y="84"/>
                    <a:pt x="139" y="85"/>
                  </a:cubicBezTo>
                  <a:close/>
                  <a:moveTo>
                    <a:pt x="130" y="71"/>
                  </a:moveTo>
                  <a:cubicBezTo>
                    <a:pt x="131" y="68"/>
                    <a:pt x="131" y="65"/>
                    <a:pt x="130" y="62"/>
                  </a:cubicBezTo>
                  <a:cubicBezTo>
                    <a:pt x="127" y="61"/>
                    <a:pt x="125" y="58"/>
                    <a:pt x="122" y="58"/>
                  </a:cubicBezTo>
                  <a:cubicBezTo>
                    <a:pt x="123" y="68"/>
                    <a:pt x="120" y="76"/>
                    <a:pt x="112" y="80"/>
                  </a:cubicBezTo>
                  <a:cubicBezTo>
                    <a:pt x="114" y="82"/>
                    <a:pt x="117" y="83"/>
                    <a:pt x="120" y="84"/>
                  </a:cubicBezTo>
                  <a:cubicBezTo>
                    <a:pt x="124" y="81"/>
                    <a:pt x="130" y="78"/>
                    <a:pt x="130" y="71"/>
                  </a:cubicBezTo>
                  <a:close/>
                  <a:moveTo>
                    <a:pt x="41" y="41"/>
                  </a:moveTo>
                  <a:cubicBezTo>
                    <a:pt x="45" y="43"/>
                    <a:pt x="49" y="45"/>
                    <a:pt x="54" y="47"/>
                  </a:cubicBezTo>
                  <a:cubicBezTo>
                    <a:pt x="59" y="50"/>
                    <a:pt x="64" y="54"/>
                    <a:pt x="70" y="56"/>
                  </a:cubicBezTo>
                  <a:cubicBezTo>
                    <a:pt x="75" y="58"/>
                    <a:pt x="80" y="61"/>
                    <a:pt x="86" y="64"/>
                  </a:cubicBezTo>
                  <a:cubicBezTo>
                    <a:pt x="91" y="66"/>
                    <a:pt x="96" y="69"/>
                    <a:pt x="102" y="71"/>
                  </a:cubicBezTo>
                  <a:cubicBezTo>
                    <a:pt x="105" y="73"/>
                    <a:pt x="108" y="75"/>
                    <a:pt x="110" y="76"/>
                  </a:cubicBezTo>
                  <a:cubicBezTo>
                    <a:pt x="111" y="76"/>
                    <a:pt x="113" y="76"/>
                    <a:pt x="113" y="76"/>
                  </a:cubicBezTo>
                  <a:cubicBezTo>
                    <a:pt x="115" y="76"/>
                    <a:pt x="118" y="73"/>
                    <a:pt x="119" y="71"/>
                  </a:cubicBezTo>
                  <a:cubicBezTo>
                    <a:pt x="121" y="66"/>
                    <a:pt x="121" y="61"/>
                    <a:pt x="120" y="57"/>
                  </a:cubicBezTo>
                  <a:cubicBezTo>
                    <a:pt x="112" y="52"/>
                    <a:pt x="104" y="48"/>
                    <a:pt x="97" y="44"/>
                  </a:cubicBezTo>
                  <a:cubicBezTo>
                    <a:pt x="94" y="43"/>
                    <a:pt x="92" y="41"/>
                    <a:pt x="89" y="39"/>
                  </a:cubicBezTo>
                  <a:cubicBezTo>
                    <a:pt x="84" y="37"/>
                    <a:pt x="79" y="34"/>
                    <a:pt x="74" y="31"/>
                  </a:cubicBezTo>
                  <a:cubicBezTo>
                    <a:pt x="68" y="28"/>
                    <a:pt x="62" y="24"/>
                    <a:pt x="56" y="21"/>
                  </a:cubicBezTo>
                  <a:cubicBezTo>
                    <a:pt x="55" y="21"/>
                    <a:pt x="54" y="20"/>
                    <a:pt x="53" y="20"/>
                  </a:cubicBezTo>
                  <a:cubicBezTo>
                    <a:pt x="71" y="34"/>
                    <a:pt x="90" y="45"/>
                    <a:pt x="111" y="55"/>
                  </a:cubicBezTo>
                  <a:cubicBezTo>
                    <a:pt x="111" y="56"/>
                    <a:pt x="112" y="56"/>
                    <a:pt x="113" y="56"/>
                  </a:cubicBezTo>
                  <a:cubicBezTo>
                    <a:pt x="113" y="58"/>
                    <a:pt x="114" y="59"/>
                    <a:pt x="115" y="60"/>
                  </a:cubicBezTo>
                  <a:cubicBezTo>
                    <a:pt x="112" y="70"/>
                    <a:pt x="98" y="64"/>
                    <a:pt x="91" y="60"/>
                  </a:cubicBezTo>
                  <a:cubicBezTo>
                    <a:pt x="84" y="57"/>
                    <a:pt x="77" y="53"/>
                    <a:pt x="70" y="49"/>
                  </a:cubicBezTo>
                  <a:cubicBezTo>
                    <a:pt x="66" y="47"/>
                    <a:pt x="62" y="45"/>
                    <a:pt x="60" y="43"/>
                  </a:cubicBezTo>
                  <a:cubicBezTo>
                    <a:pt x="58" y="42"/>
                    <a:pt x="55" y="39"/>
                    <a:pt x="53" y="37"/>
                  </a:cubicBezTo>
                  <a:cubicBezTo>
                    <a:pt x="51" y="35"/>
                    <a:pt x="48" y="33"/>
                    <a:pt x="46" y="31"/>
                  </a:cubicBezTo>
                  <a:cubicBezTo>
                    <a:pt x="42" y="26"/>
                    <a:pt x="46" y="19"/>
                    <a:pt x="51" y="18"/>
                  </a:cubicBezTo>
                  <a:cubicBezTo>
                    <a:pt x="45" y="16"/>
                    <a:pt x="40" y="12"/>
                    <a:pt x="34" y="10"/>
                  </a:cubicBezTo>
                  <a:cubicBezTo>
                    <a:pt x="37" y="19"/>
                    <a:pt x="31" y="26"/>
                    <a:pt x="27" y="33"/>
                  </a:cubicBezTo>
                  <a:cubicBezTo>
                    <a:pt x="31" y="36"/>
                    <a:pt x="37" y="38"/>
                    <a:pt x="41" y="41"/>
                  </a:cubicBezTo>
                  <a:close/>
                  <a:moveTo>
                    <a:pt x="112" y="59"/>
                  </a:moveTo>
                  <a:cubicBezTo>
                    <a:pt x="111" y="57"/>
                    <a:pt x="107" y="56"/>
                    <a:pt x="106" y="55"/>
                  </a:cubicBezTo>
                  <a:cubicBezTo>
                    <a:pt x="101" y="51"/>
                    <a:pt x="96" y="50"/>
                    <a:pt x="91" y="47"/>
                  </a:cubicBezTo>
                  <a:cubicBezTo>
                    <a:pt x="86" y="44"/>
                    <a:pt x="82" y="42"/>
                    <a:pt x="77" y="39"/>
                  </a:cubicBezTo>
                  <a:cubicBezTo>
                    <a:pt x="72" y="36"/>
                    <a:pt x="68" y="33"/>
                    <a:pt x="63" y="30"/>
                  </a:cubicBezTo>
                  <a:cubicBezTo>
                    <a:pt x="61" y="28"/>
                    <a:pt x="59" y="27"/>
                    <a:pt x="56" y="25"/>
                  </a:cubicBezTo>
                  <a:cubicBezTo>
                    <a:pt x="54" y="24"/>
                    <a:pt x="51" y="21"/>
                    <a:pt x="49" y="22"/>
                  </a:cubicBezTo>
                  <a:cubicBezTo>
                    <a:pt x="47" y="22"/>
                    <a:pt x="46" y="26"/>
                    <a:pt x="46" y="28"/>
                  </a:cubicBezTo>
                  <a:cubicBezTo>
                    <a:pt x="47" y="29"/>
                    <a:pt x="50" y="32"/>
                    <a:pt x="52" y="34"/>
                  </a:cubicBezTo>
                  <a:cubicBezTo>
                    <a:pt x="54" y="36"/>
                    <a:pt x="56" y="37"/>
                    <a:pt x="58" y="39"/>
                  </a:cubicBezTo>
                  <a:cubicBezTo>
                    <a:pt x="67" y="46"/>
                    <a:pt x="77" y="50"/>
                    <a:pt x="87" y="56"/>
                  </a:cubicBezTo>
                  <a:cubicBezTo>
                    <a:pt x="94" y="60"/>
                    <a:pt x="102" y="65"/>
                    <a:pt x="111" y="62"/>
                  </a:cubicBezTo>
                  <a:cubicBezTo>
                    <a:pt x="112" y="62"/>
                    <a:pt x="113" y="61"/>
                    <a:pt x="113" y="60"/>
                  </a:cubicBezTo>
                  <a:cubicBezTo>
                    <a:pt x="113" y="60"/>
                    <a:pt x="113" y="60"/>
                    <a:pt x="113" y="60"/>
                  </a:cubicBezTo>
                  <a:cubicBezTo>
                    <a:pt x="113" y="59"/>
                    <a:pt x="113" y="59"/>
                    <a:pt x="112" y="59"/>
                  </a:cubicBezTo>
                  <a:close/>
                  <a:moveTo>
                    <a:pt x="110" y="78"/>
                  </a:moveTo>
                  <a:cubicBezTo>
                    <a:pt x="107" y="76"/>
                    <a:pt x="103" y="74"/>
                    <a:pt x="99" y="72"/>
                  </a:cubicBezTo>
                  <a:cubicBezTo>
                    <a:pt x="95" y="71"/>
                    <a:pt x="91" y="69"/>
                    <a:pt x="88" y="67"/>
                  </a:cubicBezTo>
                  <a:cubicBezTo>
                    <a:pt x="81" y="63"/>
                    <a:pt x="74" y="60"/>
                    <a:pt x="67" y="57"/>
                  </a:cubicBezTo>
                  <a:cubicBezTo>
                    <a:pt x="60" y="53"/>
                    <a:pt x="53" y="49"/>
                    <a:pt x="46" y="46"/>
                  </a:cubicBezTo>
                  <a:cubicBezTo>
                    <a:pt x="39" y="42"/>
                    <a:pt x="33" y="38"/>
                    <a:pt x="26" y="35"/>
                  </a:cubicBezTo>
                  <a:cubicBezTo>
                    <a:pt x="25" y="35"/>
                    <a:pt x="22" y="37"/>
                    <a:pt x="21" y="38"/>
                  </a:cubicBezTo>
                  <a:cubicBezTo>
                    <a:pt x="32" y="44"/>
                    <a:pt x="45" y="48"/>
                    <a:pt x="56" y="53"/>
                  </a:cubicBezTo>
                  <a:cubicBezTo>
                    <a:pt x="64" y="57"/>
                    <a:pt x="73" y="59"/>
                    <a:pt x="80" y="63"/>
                  </a:cubicBezTo>
                  <a:cubicBezTo>
                    <a:pt x="88" y="67"/>
                    <a:pt x="95" y="71"/>
                    <a:pt x="102" y="75"/>
                  </a:cubicBezTo>
                  <a:cubicBezTo>
                    <a:pt x="105" y="77"/>
                    <a:pt x="107" y="79"/>
                    <a:pt x="110" y="78"/>
                  </a:cubicBezTo>
                  <a:cubicBezTo>
                    <a:pt x="110" y="78"/>
                    <a:pt x="110" y="78"/>
                    <a:pt x="110" y="78"/>
                  </a:cubicBezTo>
                  <a:close/>
                  <a:moveTo>
                    <a:pt x="32" y="8"/>
                  </a:moveTo>
                  <a:cubicBezTo>
                    <a:pt x="28" y="7"/>
                    <a:pt x="25" y="5"/>
                    <a:pt x="22" y="3"/>
                  </a:cubicBezTo>
                  <a:cubicBezTo>
                    <a:pt x="23" y="16"/>
                    <a:pt x="15" y="26"/>
                    <a:pt x="7" y="31"/>
                  </a:cubicBezTo>
                  <a:cubicBezTo>
                    <a:pt x="11" y="33"/>
                    <a:pt x="15" y="35"/>
                    <a:pt x="18" y="37"/>
                  </a:cubicBezTo>
                  <a:cubicBezTo>
                    <a:pt x="27" y="32"/>
                    <a:pt x="35" y="20"/>
                    <a:pt x="32" y="8"/>
                  </a:cubicBezTo>
                  <a:close/>
                  <a:moveTo>
                    <a:pt x="9" y="8"/>
                  </a:moveTo>
                  <a:cubicBezTo>
                    <a:pt x="9" y="8"/>
                    <a:pt x="8" y="9"/>
                    <a:pt x="8" y="9"/>
                  </a:cubicBezTo>
                  <a:cubicBezTo>
                    <a:pt x="7" y="11"/>
                    <a:pt x="6" y="12"/>
                    <a:pt x="5" y="14"/>
                  </a:cubicBezTo>
                  <a:cubicBezTo>
                    <a:pt x="4" y="16"/>
                    <a:pt x="3" y="18"/>
                    <a:pt x="2" y="20"/>
                  </a:cubicBezTo>
                  <a:cubicBezTo>
                    <a:pt x="1" y="24"/>
                    <a:pt x="3" y="30"/>
                    <a:pt x="7" y="28"/>
                  </a:cubicBezTo>
                  <a:cubicBezTo>
                    <a:pt x="10" y="27"/>
                    <a:pt x="11" y="25"/>
                    <a:pt x="13" y="22"/>
                  </a:cubicBezTo>
                  <a:cubicBezTo>
                    <a:pt x="15" y="21"/>
                    <a:pt x="16" y="20"/>
                    <a:pt x="17" y="18"/>
                  </a:cubicBezTo>
                  <a:cubicBezTo>
                    <a:pt x="19" y="15"/>
                    <a:pt x="20" y="9"/>
                    <a:pt x="20" y="4"/>
                  </a:cubicBezTo>
                  <a:cubicBezTo>
                    <a:pt x="20" y="4"/>
                    <a:pt x="18" y="3"/>
                    <a:pt x="18" y="2"/>
                  </a:cubicBezTo>
                  <a:cubicBezTo>
                    <a:pt x="14" y="3"/>
                    <a:pt x="12" y="5"/>
                    <a:pt x="9" y="8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Arial"/>
                <a:ea typeface="微软雅黑"/>
                <a:sym typeface="Arial"/>
              </a:endParaRPr>
            </a:p>
          </p:txBody>
        </p:sp>
      </p:grpSp>
      <p:grpSp>
        <p:nvGrpSpPr>
          <p:cNvPr id="24" name="PA_组合 33"/>
          <p:cNvGrpSpPr>
            <a:grpSpLocks/>
          </p:cNvGrpSpPr>
          <p:nvPr>
            <p:custDataLst>
              <p:tags r:id="rId2"/>
            </p:custDataLst>
          </p:nvPr>
        </p:nvGrpSpPr>
        <p:grpSpPr bwMode="auto">
          <a:xfrm>
            <a:off x="4904734" y="5774235"/>
            <a:ext cx="2142906" cy="1128218"/>
            <a:chOff x="7394576" y="3627438"/>
            <a:chExt cx="1077913" cy="566738"/>
          </a:xfrm>
          <a:solidFill>
            <a:schemeClr val="tx1"/>
          </a:solidFill>
        </p:grpSpPr>
        <p:sp>
          <p:nvSpPr>
            <p:cNvPr id="25" name="Freeform 100"/>
            <p:cNvSpPr>
              <a:spLocks/>
            </p:cNvSpPr>
            <p:nvPr/>
          </p:nvSpPr>
          <p:spPr bwMode="auto">
            <a:xfrm>
              <a:off x="8122380" y="3680704"/>
              <a:ext cx="97606" cy="17045"/>
            </a:xfrm>
            <a:custGeom>
              <a:avLst/>
              <a:gdLst>
                <a:gd name="T0" fmla="*/ 31 w 31"/>
                <a:gd name="T1" fmla="*/ 2 h 5"/>
                <a:gd name="T2" fmla="*/ 30 w 31"/>
                <a:gd name="T3" fmla="*/ 5 h 5"/>
                <a:gd name="T4" fmla="*/ 0 w 31"/>
                <a:gd name="T5" fmla="*/ 4 h 5"/>
                <a:gd name="T6" fmla="*/ 12 w 31"/>
                <a:gd name="T7" fmla="*/ 1 h 5"/>
                <a:gd name="T8" fmla="*/ 18 w 31"/>
                <a:gd name="T9" fmla="*/ 0 h 5"/>
                <a:gd name="T10" fmla="*/ 26 w 31"/>
                <a:gd name="T11" fmla="*/ 2 h 5"/>
                <a:gd name="T12" fmla="*/ 31 w 31"/>
                <a:gd name="T13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5">
                  <a:moveTo>
                    <a:pt x="31" y="2"/>
                  </a:moveTo>
                  <a:cubicBezTo>
                    <a:pt x="31" y="3"/>
                    <a:pt x="31" y="4"/>
                    <a:pt x="30" y="5"/>
                  </a:cubicBezTo>
                  <a:cubicBezTo>
                    <a:pt x="21" y="2"/>
                    <a:pt x="11" y="3"/>
                    <a:pt x="0" y="4"/>
                  </a:cubicBezTo>
                  <a:cubicBezTo>
                    <a:pt x="1" y="0"/>
                    <a:pt x="8" y="1"/>
                    <a:pt x="12" y="1"/>
                  </a:cubicBezTo>
                  <a:cubicBezTo>
                    <a:pt x="14" y="1"/>
                    <a:pt x="16" y="0"/>
                    <a:pt x="18" y="0"/>
                  </a:cubicBezTo>
                  <a:cubicBezTo>
                    <a:pt x="20" y="0"/>
                    <a:pt x="23" y="1"/>
                    <a:pt x="26" y="2"/>
                  </a:cubicBezTo>
                  <a:cubicBezTo>
                    <a:pt x="28" y="2"/>
                    <a:pt x="30" y="0"/>
                    <a:pt x="3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26" name="Freeform 101"/>
            <p:cNvSpPr>
              <a:spLocks/>
            </p:cNvSpPr>
            <p:nvPr/>
          </p:nvSpPr>
          <p:spPr bwMode="auto">
            <a:xfrm>
              <a:off x="8128745" y="3706271"/>
              <a:ext cx="91241" cy="17045"/>
            </a:xfrm>
            <a:custGeom>
              <a:avLst/>
              <a:gdLst>
                <a:gd name="T0" fmla="*/ 28 w 29"/>
                <a:gd name="T1" fmla="*/ 2 h 5"/>
                <a:gd name="T2" fmla="*/ 29 w 29"/>
                <a:gd name="T3" fmla="*/ 5 h 5"/>
                <a:gd name="T4" fmla="*/ 21 w 29"/>
                <a:gd name="T5" fmla="*/ 3 h 5"/>
                <a:gd name="T6" fmla="*/ 0 w 29"/>
                <a:gd name="T7" fmla="*/ 5 h 5"/>
                <a:gd name="T8" fmla="*/ 0 w 29"/>
                <a:gd name="T9" fmla="*/ 3 h 5"/>
                <a:gd name="T10" fmla="*/ 18 w 29"/>
                <a:gd name="T11" fmla="*/ 0 h 5"/>
                <a:gd name="T12" fmla="*/ 28 w 29"/>
                <a:gd name="T13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" h="5">
                  <a:moveTo>
                    <a:pt x="28" y="2"/>
                  </a:moveTo>
                  <a:cubicBezTo>
                    <a:pt x="28" y="2"/>
                    <a:pt x="29" y="3"/>
                    <a:pt x="29" y="5"/>
                  </a:cubicBezTo>
                  <a:cubicBezTo>
                    <a:pt x="26" y="5"/>
                    <a:pt x="23" y="3"/>
                    <a:pt x="21" y="3"/>
                  </a:cubicBezTo>
                  <a:cubicBezTo>
                    <a:pt x="13" y="2"/>
                    <a:pt x="7" y="3"/>
                    <a:pt x="0" y="5"/>
                  </a:cubicBezTo>
                  <a:cubicBezTo>
                    <a:pt x="0" y="4"/>
                    <a:pt x="0" y="3"/>
                    <a:pt x="0" y="3"/>
                  </a:cubicBezTo>
                  <a:cubicBezTo>
                    <a:pt x="0" y="0"/>
                    <a:pt x="13" y="0"/>
                    <a:pt x="18" y="0"/>
                  </a:cubicBezTo>
                  <a:cubicBezTo>
                    <a:pt x="22" y="1"/>
                    <a:pt x="24" y="1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27" name="Freeform 102"/>
            <p:cNvSpPr>
              <a:spLocks/>
            </p:cNvSpPr>
            <p:nvPr/>
          </p:nvSpPr>
          <p:spPr bwMode="auto">
            <a:xfrm>
              <a:off x="8145720" y="3885241"/>
              <a:ext cx="70023" cy="14913"/>
            </a:xfrm>
            <a:custGeom>
              <a:avLst/>
              <a:gdLst>
                <a:gd name="T0" fmla="*/ 21 w 22"/>
                <a:gd name="T1" fmla="*/ 1 h 5"/>
                <a:gd name="T2" fmla="*/ 22 w 22"/>
                <a:gd name="T3" fmla="*/ 3 h 5"/>
                <a:gd name="T4" fmla="*/ 20 w 22"/>
                <a:gd name="T5" fmla="*/ 5 h 5"/>
                <a:gd name="T6" fmla="*/ 0 w 22"/>
                <a:gd name="T7" fmla="*/ 3 h 5"/>
                <a:gd name="T8" fmla="*/ 5 w 22"/>
                <a:gd name="T9" fmla="*/ 1 h 5"/>
                <a:gd name="T10" fmla="*/ 21 w 22"/>
                <a:gd name="T11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5">
                  <a:moveTo>
                    <a:pt x="21" y="1"/>
                  </a:moveTo>
                  <a:cubicBezTo>
                    <a:pt x="21" y="2"/>
                    <a:pt x="22" y="2"/>
                    <a:pt x="22" y="3"/>
                  </a:cubicBezTo>
                  <a:cubicBezTo>
                    <a:pt x="22" y="4"/>
                    <a:pt x="21" y="4"/>
                    <a:pt x="20" y="5"/>
                  </a:cubicBezTo>
                  <a:cubicBezTo>
                    <a:pt x="15" y="2"/>
                    <a:pt x="5" y="4"/>
                    <a:pt x="0" y="3"/>
                  </a:cubicBezTo>
                  <a:cubicBezTo>
                    <a:pt x="0" y="0"/>
                    <a:pt x="4" y="1"/>
                    <a:pt x="5" y="1"/>
                  </a:cubicBezTo>
                  <a:cubicBezTo>
                    <a:pt x="9" y="0"/>
                    <a:pt x="17" y="2"/>
                    <a:pt x="2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28" name="Freeform 103"/>
            <p:cNvSpPr>
              <a:spLocks/>
            </p:cNvSpPr>
            <p:nvPr/>
          </p:nvSpPr>
          <p:spPr bwMode="auto">
            <a:xfrm>
              <a:off x="8145720" y="3900154"/>
              <a:ext cx="72144" cy="21306"/>
            </a:xfrm>
            <a:custGeom>
              <a:avLst/>
              <a:gdLst>
                <a:gd name="T0" fmla="*/ 22 w 23"/>
                <a:gd name="T1" fmla="*/ 3 h 7"/>
                <a:gd name="T2" fmla="*/ 22 w 23"/>
                <a:gd name="T3" fmla="*/ 7 h 7"/>
                <a:gd name="T4" fmla="*/ 8 w 23"/>
                <a:gd name="T5" fmla="*/ 4 h 7"/>
                <a:gd name="T6" fmla="*/ 0 w 23"/>
                <a:gd name="T7" fmla="*/ 3 h 7"/>
                <a:gd name="T8" fmla="*/ 22 w 2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7">
                  <a:moveTo>
                    <a:pt x="22" y="3"/>
                  </a:moveTo>
                  <a:cubicBezTo>
                    <a:pt x="23" y="4"/>
                    <a:pt x="22" y="6"/>
                    <a:pt x="22" y="7"/>
                  </a:cubicBezTo>
                  <a:cubicBezTo>
                    <a:pt x="18" y="6"/>
                    <a:pt x="13" y="5"/>
                    <a:pt x="8" y="4"/>
                  </a:cubicBezTo>
                  <a:cubicBezTo>
                    <a:pt x="5" y="4"/>
                    <a:pt x="0" y="6"/>
                    <a:pt x="0" y="3"/>
                  </a:cubicBezTo>
                  <a:cubicBezTo>
                    <a:pt x="6" y="0"/>
                    <a:pt x="13" y="4"/>
                    <a:pt x="22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29" name="Freeform 104"/>
            <p:cNvSpPr>
              <a:spLocks/>
            </p:cNvSpPr>
            <p:nvPr/>
          </p:nvSpPr>
          <p:spPr bwMode="auto">
            <a:xfrm>
              <a:off x="8141476" y="4072733"/>
              <a:ext cx="78510" cy="19175"/>
            </a:xfrm>
            <a:custGeom>
              <a:avLst/>
              <a:gdLst>
                <a:gd name="T0" fmla="*/ 23 w 25"/>
                <a:gd name="T1" fmla="*/ 2 h 6"/>
                <a:gd name="T2" fmla="*/ 22 w 25"/>
                <a:gd name="T3" fmla="*/ 6 h 6"/>
                <a:gd name="T4" fmla="*/ 20 w 25"/>
                <a:gd name="T5" fmla="*/ 5 h 6"/>
                <a:gd name="T6" fmla="*/ 0 w 25"/>
                <a:gd name="T7" fmla="*/ 4 h 6"/>
                <a:gd name="T8" fmla="*/ 13 w 25"/>
                <a:gd name="T9" fmla="*/ 2 h 6"/>
                <a:gd name="T10" fmla="*/ 23 w 25"/>
                <a:gd name="T11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" h="6">
                  <a:moveTo>
                    <a:pt x="23" y="2"/>
                  </a:moveTo>
                  <a:cubicBezTo>
                    <a:pt x="25" y="3"/>
                    <a:pt x="25" y="6"/>
                    <a:pt x="22" y="6"/>
                  </a:cubicBezTo>
                  <a:cubicBezTo>
                    <a:pt x="22" y="6"/>
                    <a:pt x="21" y="6"/>
                    <a:pt x="20" y="5"/>
                  </a:cubicBezTo>
                  <a:cubicBezTo>
                    <a:pt x="15" y="4"/>
                    <a:pt x="5" y="5"/>
                    <a:pt x="0" y="4"/>
                  </a:cubicBezTo>
                  <a:cubicBezTo>
                    <a:pt x="3" y="0"/>
                    <a:pt x="10" y="2"/>
                    <a:pt x="13" y="2"/>
                  </a:cubicBezTo>
                  <a:cubicBezTo>
                    <a:pt x="18" y="2"/>
                    <a:pt x="19" y="3"/>
                    <a:pt x="2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30" name="Freeform 105"/>
            <p:cNvSpPr>
              <a:spLocks/>
            </p:cNvSpPr>
            <p:nvPr/>
          </p:nvSpPr>
          <p:spPr bwMode="auto">
            <a:xfrm>
              <a:off x="8139355" y="4098300"/>
              <a:ext cx="80631" cy="23436"/>
            </a:xfrm>
            <a:custGeom>
              <a:avLst/>
              <a:gdLst>
                <a:gd name="T0" fmla="*/ 25 w 26"/>
                <a:gd name="T1" fmla="*/ 1 h 7"/>
                <a:gd name="T2" fmla="*/ 26 w 26"/>
                <a:gd name="T3" fmla="*/ 4 h 7"/>
                <a:gd name="T4" fmla="*/ 20 w 26"/>
                <a:gd name="T5" fmla="*/ 5 h 7"/>
                <a:gd name="T6" fmla="*/ 5 w 26"/>
                <a:gd name="T7" fmla="*/ 4 h 7"/>
                <a:gd name="T8" fmla="*/ 0 w 26"/>
                <a:gd name="T9" fmla="*/ 3 h 7"/>
                <a:gd name="T10" fmla="*/ 25 w 26"/>
                <a:gd name="T11" fmla="*/ 1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" h="7">
                  <a:moveTo>
                    <a:pt x="25" y="1"/>
                  </a:moveTo>
                  <a:cubicBezTo>
                    <a:pt x="25" y="2"/>
                    <a:pt x="26" y="3"/>
                    <a:pt x="26" y="4"/>
                  </a:cubicBezTo>
                  <a:cubicBezTo>
                    <a:pt x="25" y="7"/>
                    <a:pt x="23" y="6"/>
                    <a:pt x="20" y="5"/>
                  </a:cubicBezTo>
                  <a:cubicBezTo>
                    <a:pt x="16" y="5"/>
                    <a:pt x="10" y="4"/>
                    <a:pt x="5" y="4"/>
                  </a:cubicBezTo>
                  <a:cubicBezTo>
                    <a:pt x="3" y="4"/>
                    <a:pt x="1" y="5"/>
                    <a:pt x="0" y="3"/>
                  </a:cubicBezTo>
                  <a:cubicBezTo>
                    <a:pt x="6" y="0"/>
                    <a:pt x="17" y="5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38" name="Freeform 106"/>
            <p:cNvSpPr>
              <a:spLocks noEditPoints="1"/>
            </p:cNvSpPr>
            <p:nvPr/>
          </p:nvSpPr>
          <p:spPr bwMode="auto">
            <a:xfrm>
              <a:off x="7394576" y="3627438"/>
              <a:ext cx="1077913" cy="566738"/>
            </a:xfrm>
            <a:custGeom>
              <a:avLst/>
              <a:gdLst>
                <a:gd name="T0" fmla="*/ 114 w 342"/>
                <a:gd name="T1" fmla="*/ 19 h 179"/>
                <a:gd name="T2" fmla="*/ 194 w 342"/>
                <a:gd name="T3" fmla="*/ 30 h 179"/>
                <a:gd name="T4" fmla="*/ 265 w 342"/>
                <a:gd name="T5" fmla="*/ 19 h 179"/>
                <a:gd name="T6" fmla="*/ 335 w 342"/>
                <a:gd name="T7" fmla="*/ 144 h 179"/>
                <a:gd name="T8" fmla="*/ 288 w 342"/>
                <a:gd name="T9" fmla="*/ 167 h 179"/>
                <a:gd name="T10" fmla="*/ 235 w 342"/>
                <a:gd name="T11" fmla="*/ 178 h 179"/>
                <a:gd name="T12" fmla="*/ 173 w 342"/>
                <a:gd name="T13" fmla="*/ 172 h 179"/>
                <a:gd name="T14" fmla="*/ 112 w 342"/>
                <a:gd name="T15" fmla="*/ 168 h 179"/>
                <a:gd name="T16" fmla="*/ 43 w 342"/>
                <a:gd name="T17" fmla="*/ 169 h 179"/>
                <a:gd name="T18" fmla="*/ 52 w 342"/>
                <a:gd name="T19" fmla="*/ 47 h 179"/>
                <a:gd name="T20" fmla="*/ 264 w 342"/>
                <a:gd name="T21" fmla="*/ 132 h 179"/>
                <a:gd name="T22" fmla="*/ 229 w 342"/>
                <a:gd name="T23" fmla="*/ 10 h 179"/>
                <a:gd name="T24" fmla="*/ 246 w 342"/>
                <a:gd name="T25" fmla="*/ 177 h 179"/>
                <a:gd name="T26" fmla="*/ 224 w 342"/>
                <a:gd name="T27" fmla="*/ 168 h 179"/>
                <a:gd name="T28" fmla="*/ 225 w 342"/>
                <a:gd name="T29" fmla="*/ 11 h 179"/>
                <a:gd name="T30" fmla="*/ 134 w 342"/>
                <a:gd name="T31" fmla="*/ 20 h 179"/>
                <a:gd name="T32" fmla="*/ 98 w 342"/>
                <a:gd name="T33" fmla="*/ 49 h 179"/>
                <a:gd name="T34" fmla="*/ 112 w 342"/>
                <a:gd name="T35" fmla="*/ 165 h 179"/>
                <a:gd name="T36" fmla="*/ 111 w 342"/>
                <a:gd name="T37" fmla="*/ 24 h 179"/>
                <a:gd name="T38" fmla="*/ 195 w 342"/>
                <a:gd name="T39" fmla="*/ 57 h 179"/>
                <a:gd name="T40" fmla="*/ 154 w 342"/>
                <a:gd name="T41" fmla="*/ 34 h 179"/>
                <a:gd name="T42" fmla="*/ 156 w 342"/>
                <a:gd name="T43" fmla="*/ 142 h 179"/>
                <a:gd name="T44" fmla="*/ 114 w 342"/>
                <a:gd name="T45" fmla="*/ 39 h 179"/>
                <a:gd name="T46" fmla="*/ 52 w 342"/>
                <a:gd name="T47" fmla="*/ 50 h 179"/>
                <a:gd name="T48" fmla="*/ 15 w 342"/>
                <a:gd name="T49" fmla="*/ 153 h 179"/>
                <a:gd name="T50" fmla="*/ 75 w 342"/>
                <a:gd name="T51" fmla="*/ 45 h 179"/>
                <a:gd name="T52" fmla="*/ 221 w 342"/>
                <a:gd name="T53" fmla="*/ 51 h 179"/>
                <a:gd name="T54" fmla="*/ 221 w 342"/>
                <a:gd name="T55" fmla="*/ 170 h 179"/>
                <a:gd name="T56" fmla="*/ 69 w 342"/>
                <a:gd name="T57" fmla="*/ 85 h 179"/>
                <a:gd name="T58" fmla="*/ 82 w 342"/>
                <a:gd name="T59" fmla="*/ 58 h 179"/>
                <a:gd name="T60" fmla="*/ 72 w 342"/>
                <a:gd name="T61" fmla="*/ 74 h 179"/>
                <a:gd name="T62" fmla="*/ 63 w 342"/>
                <a:gd name="T63" fmla="*/ 93 h 179"/>
                <a:gd name="T64" fmla="*/ 45 w 342"/>
                <a:gd name="T65" fmla="*/ 133 h 179"/>
                <a:gd name="T66" fmla="*/ 50 w 342"/>
                <a:gd name="T67" fmla="*/ 131 h 179"/>
                <a:gd name="T68" fmla="*/ 114 w 342"/>
                <a:gd name="T69" fmla="*/ 51 h 179"/>
                <a:gd name="T70" fmla="*/ 153 w 342"/>
                <a:gd name="T71" fmla="*/ 110 h 179"/>
                <a:gd name="T72" fmla="*/ 198 w 342"/>
                <a:gd name="T73" fmla="*/ 165 h 179"/>
                <a:gd name="T74" fmla="*/ 279 w 342"/>
                <a:gd name="T75" fmla="*/ 76 h 179"/>
                <a:gd name="T76" fmla="*/ 267 w 342"/>
                <a:gd name="T77" fmla="*/ 63 h 179"/>
                <a:gd name="T78" fmla="*/ 76 w 342"/>
                <a:gd name="T79" fmla="*/ 57 h 179"/>
                <a:gd name="T80" fmla="*/ 85 w 342"/>
                <a:gd name="T81" fmla="*/ 61 h 179"/>
                <a:gd name="T82" fmla="*/ 107 w 342"/>
                <a:gd name="T83" fmla="*/ 167 h 179"/>
                <a:gd name="T84" fmla="*/ 93 w 342"/>
                <a:gd name="T85" fmla="*/ 64 h 179"/>
                <a:gd name="T86" fmla="*/ 265 w 342"/>
                <a:gd name="T87" fmla="*/ 103 h 179"/>
                <a:gd name="T88" fmla="*/ 306 w 342"/>
                <a:gd name="T89" fmla="*/ 169 h 179"/>
                <a:gd name="T90" fmla="*/ 265 w 342"/>
                <a:gd name="T91" fmla="*/ 73 h 179"/>
                <a:gd name="T92" fmla="*/ 300 w 342"/>
                <a:gd name="T93" fmla="*/ 78 h 179"/>
                <a:gd name="T94" fmla="*/ 278 w 342"/>
                <a:gd name="T95" fmla="*/ 96 h 179"/>
                <a:gd name="T96" fmla="*/ 64 w 342"/>
                <a:gd name="T97" fmla="*/ 105 h 179"/>
                <a:gd name="T98" fmla="*/ 71 w 342"/>
                <a:gd name="T99" fmla="*/ 123 h 179"/>
                <a:gd name="T100" fmla="*/ 280 w 342"/>
                <a:gd name="T101" fmla="*/ 100 h 179"/>
                <a:gd name="T102" fmla="*/ 52 w 342"/>
                <a:gd name="T103" fmla="*/ 111 h 179"/>
                <a:gd name="T104" fmla="*/ 66 w 342"/>
                <a:gd name="T105" fmla="*/ 118 h 179"/>
                <a:gd name="T106" fmla="*/ 323 w 342"/>
                <a:gd name="T107" fmla="*/ 125 h 179"/>
                <a:gd name="T108" fmla="*/ 37 w 342"/>
                <a:gd name="T109" fmla="*/ 140 h 179"/>
                <a:gd name="T110" fmla="*/ 332 w 342"/>
                <a:gd name="T111" fmla="*/ 153 h 179"/>
                <a:gd name="T112" fmla="*/ 153 w 342"/>
                <a:gd name="T113" fmla="*/ 156 h 179"/>
                <a:gd name="T114" fmla="*/ 34 w 342"/>
                <a:gd name="T115" fmla="*/ 149 h 179"/>
                <a:gd name="T116" fmla="*/ 339 w 342"/>
                <a:gd name="T117" fmla="*/ 162 h 179"/>
                <a:gd name="T118" fmla="*/ 115 w 342"/>
                <a:gd name="T119" fmla="*/ 166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42" h="179">
                  <a:moveTo>
                    <a:pt x="79" y="39"/>
                  </a:moveTo>
                  <a:cubicBezTo>
                    <a:pt x="80" y="39"/>
                    <a:pt x="82" y="40"/>
                    <a:pt x="83" y="40"/>
                  </a:cubicBezTo>
                  <a:cubicBezTo>
                    <a:pt x="84" y="37"/>
                    <a:pt x="83" y="32"/>
                    <a:pt x="85" y="30"/>
                  </a:cubicBezTo>
                  <a:cubicBezTo>
                    <a:pt x="92" y="28"/>
                    <a:pt x="99" y="28"/>
                    <a:pt x="106" y="24"/>
                  </a:cubicBezTo>
                  <a:cubicBezTo>
                    <a:pt x="108" y="23"/>
                    <a:pt x="110" y="22"/>
                    <a:pt x="111" y="21"/>
                  </a:cubicBezTo>
                  <a:cubicBezTo>
                    <a:pt x="112" y="21"/>
                    <a:pt x="112" y="20"/>
                    <a:pt x="113" y="21"/>
                  </a:cubicBezTo>
                  <a:cubicBezTo>
                    <a:pt x="113" y="20"/>
                    <a:pt x="114" y="20"/>
                    <a:pt x="114" y="19"/>
                  </a:cubicBezTo>
                  <a:cubicBezTo>
                    <a:pt x="120" y="18"/>
                    <a:pt x="126" y="17"/>
                    <a:pt x="131" y="17"/>
                  </a:cubicBezTo>
                  <a:cubicBezTo>
                    <a:pt x="136" y="17"/>
                    <a:pt x="140" y="18"/>
                    <a:pt x="145" y="19"/>
                  </a:cubicBezTo>
                  <a:cubicBezTo>
                    <a:pt x="147" y="20"/>
                    <a:pt x="150" y="20"/>
                    <a:pt x="152" y="23"/>
                  </a:cubicBezTo>
                  <a:cubicBezTo>
                    <a:pt x="153" y="25"/>
                    <a:pt x="153" y="26"/>
                    <a:pt x="153" y="28"/>
                  </a:cubicBezTo>
                  <a:cubicBezTo>
                    <a:pt x="155" y="28"/>
                    <a:pt x="157" y="27"/>
                    <a:pt x="160" y="26"/>
                  </a:cubicBezTo>
                  <a:cubicBezTo>
                    <a:pt x="164" y="26"/>
                    <a:pt x="170" y="28"/>
                    <a:pt x="176" y="28"/>
                  </a:cubicBezTo>
                  <a:cubicBezTo>
                    <a:pt x="182" y="29"/>
                    <a:pt x="190" y="26"/>
                    <a:pt x="194" y="30"/>
                  </a:cubicBezTo>
                  <a:cubicBezTo>
                    <a:pt x="196" y="32"/>
                    <a:pt x="198" y="37"/>
                    <a:pt x="198" y="41"/>
                  </a:cubicBezTo>
                  <a:cubicBezTo>
                    <a:pt x="199" y="43"/>
                    <a:pt x="198" y="45"/>
                    <a:pt x="198" y="47"/>
                  </a:cubicBezTo>
                  <a:cubicBezTo>
                    <a:pt x="201" y="47"/>
                    <a:pt x="203" y="45"/>
                    <a:pt x="205" y="45"/>
                  </a:cubicBezTo>
                  <a:cubicBezTo>
                    <a:pt x="207" y="34"/>
                    <a:pt x="204" y="22"/>
                    <a:pt x="207" y="15"/>
                  </a:cubicBezTo>
                  <a:cubicBezTo>
                    <a:pt x="214" y="14"/>
                    <a:pt x="221" y="10"/>
                    <a:pt x="228" y="7"/>
                  </a:cubicBezTo>
                  <a:cubicBezTo>
                    <a:pt x="237" y="0"/>
                    <a:pt x="250" y="1"/>
                    <a:pt x="260" y="4"/>
                  </a:cubicBezTo>
                  <a:cubicBezTo>
                    <a:pt x="265" y="6"/>
                    <a:pt x="264" y="12"/>
                    <a:pt x="265" y="19"/>
                  </a:cubicBezTo>
                  <a:cubicBezTo>
                    <a:pt x="266" y="31"/>
                    <a:pt x="266" y="47"/>
                    <a:pt x="265" y="59"/>
                  </a:cubicBezTo>
                  <a:cubicBezTo>
                    <a:pt x="271" y="54"/>
                    <a:pt x="281" y="50"/>
                    <a:pt x="291" y="52"/>
                  </a:cubicBezTo>
                  <a:cubicBezTo>
                    <a:pt x="293" y="56"/>
                    <a:pt x="294" y="60"/>
                    <a:pt x="296" y="64"/>
                  </a:cubicBezTo>
                  <a:cubicBezTo>
                    <a:pt x="297" y="66"/>
                    <a:pt x="298" y="68"/>
                    <a:pt x="299" y="70"/>
                  </a:cubicBezTo>
                  <a:cubicBezTo>
                    <a:pt x="302" y="80"/>
                    <a:pt x="309" y="89"/>
                    <a:pt x="313" y="99"/>
                  </a:cubicBezTo>
                  <a:cubicBezTo>
                    <a:pt x="314" y="101"/>
                    <a:pt x="316" y="103"/>
                    <a:pt x="317" y="106"/>
                  </a:cubicBezTo>
                  <a:cubicBezTo>
                    <a:pt x="323" y="118"/>
                    <a:pt x="329" y="132"/>
                    <a:pt x="335" y="144"/>
                  </a:cubicBezTo>
                  <a:cubicBezTo>
                    <a:pt x="336" y="145"/>
                    <a:pt x="336" y="146"/>
                    <a:pt x="337" y="147"/>
                  </a:cubicBezTo>
                  <a:cubicBezTo>
                    <a:pt x="337" y="148"/>
                    <a:pt x="337" y="148"/>
                    <a:pt x="337" y="148"/>
                  </a:cubicBezTo>
                  <a:cubicBezTo>
                    <a:pt x="339" y="151"/>
                    <a:pt x="340" y="155"/>
                    <a:pt x="342" y="158"/>
                  </a:cubicBezTo>
                  <a:cubicBezTo>
                    <a:pt x="342" y="165"/>
                    <a:pt x="335" y="174"/>
                    <a:pt x="327" y="175"/>
                  </a:cubicBezTo>
                  <a:cubicBezTo>
                    <a:pt x="321" y="176"/>
                    <a:pt x="316" y="176"/>
                    <a:pt x="311" y="174"/>
                  </a:cubicBezTo>
                  <a:cubicBezTo>
                    <a:pt x="308" y="173"/>
                    <a:pt x="306" y="172"/>
                    <a:pt x="303" y="172"/>
                  </a:cubicBezTo>
                  <a:cubicBezTo>
                    <a:pt x="299" y="170"/>
                    <a:pt x="293" y="169"/>
                    <a:pt x="288" y="167"/>
                  </a:cubicBezTo>
                  <a:cubicBezTo>
                    <a:pt x="285" y="167"/>
                    <a:pt x="282" y="165"/>
                    <a:pt x="281" y="164"/>
                  </a:cubicBezTo>
                  <a:cubicBezTo>
                    <a:pt x="280" y="163"/>
                    <a:pt x="279" y="158"/>
                    <a:pt x="278" y="156"/>
                  </a:cubicBezTo>
                  <a:cubicBezTo>
                    <a:pt x="277" y="153"/>
                    <a:pt x="275" y="150"/>
                    <a:pt x="274" y="148"/>
                  </a:cubicBezTo>
                  <a:cubicBezTo>
                    <a:pt x="272" y="142"/>
                    <a:pt x="269" y="137"/>
                    <a:pt x="267" y="132"/>
                  </a:cubicBezTo>
                  <a:cubicBezTo>
                    <a:pt x="266" y="141"/>
                    <a:pt x="266" y="156"/>
                    <a:pt x="267" y="168"/>
                  </a:cubicBezTo>
                  <a:cubicBezTo>
                    <a:pt x="267" y="178"/>
                    <a:pt x="255" y="179"/>
                    <a:pt x="247" y="179"/>
                  </a:cubicBezTo>
                  <a:cubicBezTo>
                    <a:pt x="243" y="179"/>
                    <a:pt x="239" y="178"/>
                    <a:pt x="235" y="178"/>
                  </a:cubicBezTo>
                  <a:cubicBezTo>
                    <a:pt x="232" y="176"/>
                    <a:pt x="227" y="171"/>
                    <a:pt x="222" y="172"/>
                  </a:cubicBezTo>
                  <a:cubicBezTo>
                    <a:pt x="220" y="172"/>
                    <a:pt x="219" y="174"/>
                    <a:pt x="217" y="174"/>
                  </a:cubicBezTo>
                  <a:cubicBezTo>
                    <a:pt x="212" y="175"/>
                    <a:pt x="208" y="175"/>
                    <a:pt x="205" y="171"/>
                  </a:cubicBezTo>
                  <a:cubicBezTo>
                    <a:pt x="203" y="171"/>
                    <a:pt x="200" y="170"/>
                    <a:pt x="198" y="168"/>
                  </a:cubicBezTo>
                  <a:cubicBezTo>
                    <a:pt x="195" y="168"/>
                    <a:pt x="194" y="170"/>
                    <a:pt x="193" y="171"/>
                  </a:cubicBezTo>
                  <a:cubicBezTo>
                    <a:pt x="190" y="173"/>
                    <a:pt x="186" y="172"/>
                    <a:pt x="182" y="172"/>
                  </a:cubicBezTo>
                  <a:cubicBezTo>
                    <a:pt x="179" y="172"/>
                    <a:pt x="176" y="172"/>
                    <a:pt x="173" y="172"/>
                  </a:cubicBezTo>
                  <a:cubicBezTo>
                    <a:pt x="169" y="172"/>
                    <a:pt x="165" y="170"/>
                    <a:pt x="161" y="171"/>
                  </a:cubicBezTo>
                  <a:cubicBezTo>
                    <a:pt x="158" y="170"/>
                    <a:pt x="156" y="170"/>
                    <a:pt x="154" y="169"/>
                  </a:cubicBezTo>
                  <a:cubicBezTo>
                    <a:pt x="151" y="172"/>
                    <a:pt x="140" y="173"/>
                    <a:pt x="138" y="172"/>
                  </a:cubicBezTo>
                  <a:cubicBezTo>
                    <a:pt x="137" y="172"/>
                    <a:pt x="138" y="173"/>
                    <a:pt x="137" y="173"/>
                  </a:cubicBezTo>
                  <a:cubicBezTo>
                    <a:pt x="134" y="171"/>
                    <a:pt x="122" y="171"/>
                    <a:pt x="115" y="169"/>
                  </a:cubicBezTo>
                  <a:cubicBezTo>
                    <a:pt x="114" y="169"/>
                    <a:pt x="114" y="172"/>
                    <a:pt x="113" y="171"/>
                  </a:cubicBezTo>
                  <a:cubicBezTo>
                    <a:pt x="112" y="171"/>
                    <a:pt x="112" y="170"/>
                    <a:pt x="112" y="168"/>
                  </a:cubicBezTo>
                  <a:cubicBezTo>
                    <a:pt x="111" y="170"/>
                    <a:pt x="109" y="171"/>
                    <a:pt x="109" y="171"/>
                  </a:cubicBezTo>
                  <a:cubicBezTo>
                    <a:pt x="102" y="171"/>
                    <a:pt x="94" y="173"/>
                    <a:pt x="86" y="170"/>
                  </a:cubicBezTo>
                  <a:cubicBezTo>
                    <a:pt x="81" y="165"/>
                    <a:pt x="75" y="160"/>
                    <a:pt x="68" y="157"/>
                  </a:cubicBezTo>
                  <a:cubicBezTo>
                    <a:pt x="69" y="144"/>
                    <a:pt x="69" y="131"/>
                    <a:pt x="70" y="117"/>
                  </a:cubicBezTo>
                  <a:cubicBezTo>
                    <a:pt x="65" y="128"/>
                    <a:pt x="60" y="139"/>
                    <a:pt x="55" y="150"/>
                  </a:cubicBezTo>
                  <a:cubicBezTo>
                    <a:pt x="53" y="155"/>
                    <a:pt x="51" y="162"/>
                    <a:pt x="48" y="167"/>
                  </a:cubicBezTo>
                  <a:cubicBezTo>
                    <a:pt x="46" y="169"/>
                    <a:pt x="45" y="167"/>
                    <a:pt x="43" y="169"/>
                  </a:cubicBezTo>
                  <a:cubicBezTo>
                    <a:pt x="38" y="167"/>
                    <a:pt x="31" y="166"/>
                    <a:pt x="28" y="161"/>
                  </a:cubicBezTo>
                  <a:cubicBezTo>
                    <a:pt x="19" y="157"/>
                    <a:pt x="9" y="153"/>
                    <a:pt x="0" y="150"/>
                  </a:cubicBezTo>
                  <a:cubicBezTo>
                    <a:pt x="0" y="149"/>
                    <a:pt x="1" y="147"/>
                    <a:pt x="0" y="147"/>
                  </a:cubicBezTo>
                  <a:cubicBezTo>
                    <a:pt x="7" y="132"/>
                    <a:pt x="15" y="118"/>
                    <a:pt x="22" y="104"/>
                  </a:cubicBezTo>
                  <a:cubicBezTo>
                    <a:pt x="22" y="98"/>
                    <a:pt x="26" y="94"/>
                    <a:pt x="28" y="89"/>
                  </a:cubicBezTo>
                  <a:cubicBezTo>
                    <a:pt x="32" y="79"/>
                    <a:pt x="37" y="72"/>
                    <a:pt x="41" y="63"/>
                  </a:cubicBezTo>
                  <a:cubicBezTo>
                    <a:pt x="43" y="59"/>
                    <a:pt x="48" y="49"/>
                    <a:pt x="52" y="47"/>
                  </a:cubicBezTo>
                  <a:cubicBezTo>
                    <a:pt x="54" y="45"/>
                    <a:pt x="59" y="44"/>
                    <a:pt x="62" y="44"/>
                  </a:cubicBezTo>
                  <a:cubicBezTo>
                    <a:pt x="64" y="43"/>
                    <a:pt x="66" y="43"/>
                    <a:pt x="68" y="42"/>
                  </a:cubicBezTo>
                  <a:cubicBezTo>
                    <a:pt x="72" y="41"/>
                    <a:pt x="76" y="42"/>
                    <a:pt x="79" y="39"/>
                  </a:cubicBezTo>
                  <a:close/>
                  <a:moveTo>
                    <a:pt x="246" y="177"/>
                  </a:moveTo>
                  <a:cubicBezTo>
                    <a:pt x="252" y="177"/>
                    <a:pt x="262" y="175"/>
                    <a:pt x="264" y="171"/>
                  </a:cubicBezTo>
                  <a:cubicBezTo>
                    <a:pt x="264" y="169"/>
                    <a:pt x="264" y="164"/>
                    <a:pt x="264" y="161"/>
                  </a:cubicBezTo>
                  <a:cubicBezTo>
                    <a:pt x="264" y="153"/>
                    <a:pt x="264" y="141"/>
                    <a:pt x="264" y="132"/>
                  </a:cubicBezTo>
                  <a:cubicBezTo>
                    <a:pt x="264" y="127"/>
                    <a:pt x="263" y="121"/>
                    <a:pt x="263" y="115"/>
                  </a:cubicBezTo>
                  <a:cubicBezTo>
                    <a:pt x="263" y="103"/>
                    <a:pt x="262" y="92"/>
                    <a:pt x="262" y="80"/>
                  </a:cubicBezTo>
                  <a:cubicBezTo>
                    <a:pt x="263" y="53"/>
                    <a:pt x="264" y="32"/>
                    <a:pt x="262" y="10"/>
                  </a:cubicBezTo>
                  <a:cubicBezTo>
                    <a:pt x="261" y="10"/>
                    <a:pt x="261" y="8"/>
                    <a:pt x="261" y="8"/>
                  </a:cubicBezTo>
                  <a:cubicBezTo>
                    <a:pt x="257" y="5"/>
                    <a:pt x="253" y="5"/>
                    <a:pt x="249" y="5"/>
                  </a:cubicBezTo>
                  <a:cubicBezTo>
                    <a:pt x="246" y="4"/>
                    <a:pt x="243" y="4"/>
                    <a:pt x="241" y="4"/>
                  </a:cubicBezTo>
                  <a:cubicBezTo>
                    <a:pt x="237" y="5"/>
                    <a:pt x="230" y="6"/>
                    <a:pt x="229" y="10"/>
                  </a:cubicBezTo>
                  <a:cubicBezTo>
                    <a:pt x="227" y="15"/>
                    <a:pt x="229" y="27"/>
                    <a:pt x="229" y="32"/>
                  </a:cubicBezTo>
                  <a:cubicBezTo>
                    <a:pt x="229" y="38"/>
                    <a:pt x="229" y="45"/>
                    <a:pt x="230" y="52"/>
                  </a:cubicBezTo>
                  <a:cubicBezTo>
                    <a:pt x="231" y="60"/>
                    <a:pt x="233" y="69"/>
                    <a:pt x="233" y="79"/>
                  </a:cubicBezTo>
                  <a:cubicBezTo>
                    <a:pt x="233" y="94"/>
                    <a:pt x="234" y="112"/>
                    <a:pt x="233" y="128"/>
                  </a:cubicBezTo>
                  <a:cubicBezTo>
                    <a:pt x="232" y="131"/>
                    <a:pt x="233" y="133"/>
                    <a:pt x="233" y="137"/>
                  </a:cubicBezTo>
                  <a:cubicBezTo>
                    <a:pt x="233" y="149"/>
                    <a:pt x="232" y="161"/>
                    <a:pt x="231" y="173"/>
                  </a:cubicBezTo>
                  <a:cubicBezTo>
                    <a:pt x="235" y="175"/>
                    <a:pt x="240" y="177"/>
                    <a:pt x="246" y="177"/>
                  </a:cubicBezTo>
                  <a:close/>
                  <a:moveTo>
                    <a:pt x="208" y="19"/>
                  </a:moveTo>
                  <a:cubicBezTo>
                    <a:pt x="208" y="28"/>
                    <a:pt x="208" y="39"/>
                    <a:pt x="208" y="45"/>
                  </a:cubicBezTo>
                  <a:cubicBezTo>
                    <a:pt x="212" y="46"/>
                    <a:pt x="218" y="47"/>
                    <a:pt x="222" y="48"/>
                  </a:cubicBezTo>
                  <a:cubicBezTo>
                    <a:pt x="222" y="49"/>
                    <a:pt x="223" y="49"/>
                    <a:pt x="224" y="50"/>
                  </a:cubicBezTo>
                  <a:cubicBezTo>
                    <a:pt x="225" y="55"/>
                    <a:pt x="224" y="62"/>
                    <a:pt x="224" y="68"/>
                  </a:cubicBezTo>
                  <a:cubicBezTo>
                    <a:pt x="224" y="85"/>
                    <a:pt x="226" y="104"/>
                    <a:pt x="225" y="123"/>
                  </a:cubicBezTo>
                  <a:cubicBezTo>
                    <a:pt x="225" y="137"/>
                    <a:pt x="225" y="151"/>
                    <a:pt x="224" y="168"/>
                  </a:cubicBezTo>
                  <a:cubicBezTo>
                    <a:pt x="226" y="169"/>
                    <a:pt x="226" y="170"/>
                    <a:pt x="229" y="171"/>
                  </a:cubicBezTo>
                  <a:cubicBezTo>
                    <a:pt x="231" y="152"/>
                    <a:pt x="230" y="134"/>
                    <a:pt x="230" y="111"/>
                  </a:cubicBezTo>
                  <a:cubicBezTo>
                    <a:pt x="230" y="108"/>
                    <a:pt x="231" y="105"/>
                    <a:pt x="231" y="102"/>
                  </a:cubicBezTo>
                  <a:cubicBezTo>
                    <a:pt x="231" y="94"/>
                    <a:pt x="231" y="85"/>
                    <a:pt x="231" y="77"/>
                  </a:cubicBezTo>
                  <a:cubicBezTo>
                    <a:pt x="230" y="68"/>
                    <a:pt x="228" y="58"/>
                    <a:pt x="228" y="48"/>
                  </a:cubicBezTo>
                  <a:cubicBezTo>
                    <a:pt x="227" y="38"/>
                    <a:pt x="227" y="29"/>
                    <a:pt x="226" y="19"/>
                  </a:cubicBezTo>
                  <a:cubicBezTo>
                    <a:pt x="226" y="16"/>
                    <a:pt x="227" y="14"/>
                    <a:pt x="225" y="11"/>
                  </a:cubicBezTo>
                  <a:cubicBezTo>
                    <a:pt x="219" y="14"/>
                    <a:pt x="214" y="16"/>
                    <a:pt x="208" y="19"/>
                  </a:cubicBezTo>
                  <a:close/>
                  <a:moveTo>
                    <a:pt x="123" y="38"/>
                  </a:moveTo>
                  <a:cubicBezTo>
                    <a:pt x="128" y="39"/>
                    <a:pt x="132" y="40"/>
                    <a:pt x="137" y="40"/>
                  </a:cubicBezTo>
                  <a:cubicBezTo>
                    <a:pt x="140" y="40"/>
                    <a:pt x="145" y="39"/>
                    <a:pt x="146" y="39"/>
                  </a:cubicBezTo>
                  <a:cubicBezTo>
                    <a:pt x="147" y="39"/>
                    <a:pt x="149" y="38"/>
                    <a:pt x="150" y="37"/>
                  </a:cubicBezTo>
                  <a:cubicBezTo>
                    <a:pt x="150" y="32"/>
                    <a:pt x="150" y="27"/>
                    <a:pt x="149" y="23"/>
                  </a:cubicBezTo>
                  <a:cubicBezTo>
                    <a:pt x="145" y="22"/>
                    <a:pt x="140" y="20"/>
                    <a:pt x="134" y="20"/>
                  </a:cubicBezTo>
                  <a:cubicBezTo>
                    <a:pt x="128" y="20"/>
                    <a:pt x="117" y="20"/>
                    <a:pt x="115" y="23"/>
                  </a:cubicBezTo>
                  <a:cubicBezTo>
                    <a:pt x="113" y="25"/>
                    <a:pt x="114" y="28"/>
                    <a:pt x="114" y="31"/>
                  </a:cubicBezTo>
                  <a:cubicBezTo>
                    <a:pt x="114" y="34"/>
                    <a:pt x="113" y="36"/>
                    <a:pt x="114" y="38"/>
                  </a:cubicBezTo>
                  <a:cubicBezTo>
                    <a:pt x="116" y="35"/>
                    <a:pt x="120" y="38"/>
                    <a:pt x="123" y="38"/>
                  </a:cubicBezTo>
                  <a:close/>
                  <a:moveTo>
                    <a:pt x="86" y="34"/>
                  </a:moveTo>
                  <a:cubicBezTo>
                    <a:pt x="86" y="36"/>
                    <a:pt x="85" y="39"/>
                    <a:pt x="85" y="41"/>
                  </a:cubicBezTo>
                  <a:cubicBezTo>
                    <a:pt x="90" y="42"/>
                    <a:pt x="94" y="46"/>
                    <a:pt x="98" y="49"/>
                  </a:cubicBezTo>
                  <a:cubicBezTo>
                    <a:pt x="99" y="52"/>
                    <a:pt x="96" y="57"/>
                    <a:pt x="95" y="61"/>
                  </a:cubicBezTo>
                  <a:cubicBezTo>
                    <a:pt x="101" y="60"/>
                    <a:pt x="105" y="61"/>
                    <a:pt x="109" y="63"/>
                  </a:cubicBezTo>
                  <a:cubicBezTo>
                    <a:pt x="109" y="66"/>
                    <a:pt x="108" y="69"/>
                    <a:pt x="110" y="71"/>
                  </a:cubicBezTo>
                  <a:cubicBezTo>
                    <a:pt x="111" y="87"/>
                    <a:pt x="112" y="105"/>
                    <a:pt x="111" y="121"/>
                  </a:cubicBezTo>
                  <a:cubicBezTo>
                    <a:pt x="111" y="124"/>
                    <a:pt x="110" y="126"/>
                    <a:pt x="110" y="129"/>
                  </a:cubicBezTo>
                  <a:cubicBezTo>
                    <a:pt x="110" y="138"/>
                    <a:pt x="111" y="148"/>
                    <a:pt x="111" y="157"/>
                  </a:cubicBezTo>
                  <a:cubicBezTo>
                    <a:pt x="110" y="160"/>
                    <a:pt x="109" y="163"/>
                    <a:pt x="112" y="165"/>
                  </a:cubicBezTo>
                  <a:cubicBezTo>
                    <a:pt x="111" y="163"/>
                    <a:pt x="113" y="157"/>
                    <a:pt x="111" y="154"/>
                  </a:cubicBezTo>
                  <a:cubicBezTo>
                    <a:pt x="111" y="153"/>
                    <a:pt x="112" y="154"/>
                    <a:pt x="112" y="153"/>
                  </a:cubicBezTo>
                  <a:cubicBezTo>
                    <a:pt x="112" y="139"/>
                    <a:pt x="112" y="122"/>
                    <a:pt x="112" y="108"/>
                  </a:cubicBezTo>
                  <a:cubicBezTo>
                    <a:pt x="113" y="97"/>
                    <a:pt x="112" y="85"/>
                    <a:pt x="112" y="75"/>
                  </a:cubicBezTo>
                  <a:cubicBezTo>
                    <a:pt x="112" y="66"/>
                    <a:pt x="112" y="56"/>
                    <a:pt x="112" y="48"/>
                  </a:cubicBezTo>
                  <a:cubicBezTo>
                    <a:pt x="112" y="40"/>
                    <a:pt x="112" y="32"/>
                    <a:pt x="111" y="24"/>
                  </a:cubicBezTo>
                  <a:cubicBezTo>
                    <a:pt x="111" y="24"/>
                    <a:pt x="111" y="24"/>
                    <a:pt x="111" y="24"/>
                  </a:cubicBezTo>
                  <a:cubicBezTo>
                    <a:pt x="105" y="28"/>
                    <a:pt x="93" y="31"/>
                    <a:pt x="86" y="34"/>
                  </a:cubicBezTo>
                  <a:close/>
                  <a:moveTo>
                    <a:pt x="179" y="170"/>
                  </a:moveTo>
                  <a:cubicBezTo>
                    <a:pt x="186" y="171"/>
                    <a:pt x="192" y="169"/>
                    <a:pt x="194" y="165"/>
                  </a:cubicBezTo>
                  <a:cubicBezTo>
                    <a:pt x="195" y="157"/>
                    <a:pt x="194" y="147"/>
                    <a:pt x="194" y="139"/>
                  </a:cubicBezTo>
                  <a:cubicBezTo>
                    <a:pt x="194" y="120"/>
                    <a:pt x="194" y="103"/>
                    <a:pt x="195" y="87"/>
                  </a:cubicBezTo>
                  <a:cubicBezTo>
                    <a:pt x="196" y="79"/>
                    <a:pt x="195" y="70"/>
                    <a:pt x="195" y="61"/>
                  </a:cubicBezTo>
                  <a:cubicBezTo>
                    <a:pt x="195" y="60"/>
                    <a:pt x="195" y="58"/>
                    <a:pt x="195" y="57"/>
                  </a:cubicBezTo>
                  <a:cubicBezTo>
                    <a:pt x="195" y="55"/>
                    <a:pt x="195" y="54"/>
                    <a:pt x="195" y="52"/>
                  </a:cubicBezTo>
                  <a:cubicBezTo>
                    <a:pt x="195" y="48"/>
                    <a:pt x="197" y="39"/>
                    <a:pt x="194" y="35"/>
                  </a:cubicBezTo>
                  <a:cubicBezTo>
                    <a:pt x="193" y="33"/>
                    <a:pt x="188" y="31"/>
                    <a:pt x="185" y="31"/>
                  </a:cubicBezTo>
                  <a:cubicBezTo>
                    <a:pt x="180" y="30"/>
                    <a:pt x="176" y="31"/>
                    <a:pt x="171" y="30"/>
                  </a:cubicBezTo>
                  <a:cubicBezTo>
                    <a:pt x="166" y="29"/>
                    <a:pt x="161" y="28"/>
                    <a:pt x="158" y="29"/>
                  </a:cubicBezTo>
                  <a:cubicBezTo>
                    <a:pt x="157" y="29"/>
                    <a:pt x="154" y="30"/>
                    <a:pt x="154" y="32"/>
                  </a:cubicBezTo>
                  <a:cubicBezTo>
                    <a:pt x="153" y="32"/>
                    <a:pt x="154" y="33"/>
                    <a:pt x="154" y="34"/>
                  </a:cubicBezTo>
                  <a:cubicBezTo>
                    <a:pt x="154" y="36"/>
                    <a:pt x="154" y="40"/>
                    <a:pt x="154" y="43"/>
                  </a:cubicBezTo>
                  <a:cubicBezTo>
                    <a:pt x="154" y="44"/>
                    <a:pt x="153" y="45"/>
                    <a:pt x="153" y="46"/>
                  </a:cubicBezTo>
                  <a:cubicBezTo>
                    <a:pt x="153" y="50"/>
                    <a:pt x="153" y="54"/>
                    <a:pt x="153" y="57"/>
                  </a:cubicBezTo>
                  <a:cubicBezTo>
                    <a:pt x="153" y="66"/>
                    <a:pt x="155" y="77"/>
                    <a:pt x="155" y="88"/>
                  </a:cubicBezTo>
                  <a:cubicBezTo>
                    <a:pt x="155" y="93"/>
                    <a:pt x="155" y="98"/>
                    <a:pt x="155" y="103"/>
                  </a:cubicBezTo>
                  <a:cubicBezTo>
                    <a:pt x="155" y="108"/>
                    <a:pt x="156" y="113"/>
                    <a:pt x="156" y="118"/>
                  </a:cubicBezTo>
                  <a:cubicBezTo>
                    <a:pt x="156" y="126"/>
                    <a:pt x="156" y="134"/>
                    <a:pt x="156" y="142"/>
                  </a:cubicBezTo>
                  <a:cubicBezTo>
                    <a:pt x="155" y="150"/>
                    <a:pt x="154" y="159"/>
                    <a:pt x="156" y="167"/>
                  </a:cubicBezTo>
                  <a:cubicBezTo>
                    <a:pt x="162" y="167"/>
                    <a:pt x="171" y="169"/>
                    <a:pt x="179" y="170"/>
                  </a:cubicBezTo>
                  <a:close/>
                  <a:moveTo>
                    <a:pt x="114" y="47"/>
                  </a:moveTo>
                  <a:cubicBezTo>
                    <a:pt x="118" y="47"/>
                    <a:pt x="122" y="50"/>
                    <a:pt x="127" y="51"/>
                  </a:cubicBezTo>
                  <a:cubicBezTo>
                    <a:pt x="133" y="52"/>
                    <a:pt x="146" y="53"/>
                    <a:pt x="151" y="49"/>
                  </a:cubicBezTo>
                  <a:cubicBezTo>
                    <a:pt x="150" y="45"/>
                    <a:pt x="150" y="44"/>
                    <a:pt x="151" y="40"/>
                  </a:cubicBezTo>
                  <a:cubicBezTo>
                    <a:pt x="140" y="44"/>
                    <a:pt x="126" y="42"/>
                    <a:pt x="114" y="39"/>
                  </a:cubicBezTo>
                  <a:cubicBezTo>
                    <a:pt x="113" y="42"/>
                    <a:pt x="114" y="44"/>
                    <a:pt x="114" y="47"/>
                  </a:cubicBezTo>
                  <a:close/>
                  <a:moveTo>
                    <a:pt x="94" y="49"/>
                  </a:moveTo>
                  <a:cubicBezTo>
                    <a:pt x="90" y="47"/>
                    <a:pt x="86" y="43"/>
                    <a:pt x="80" y="43"/>
                  </a:cubicBezTo>
                  <a:cubicBezTo>
                    <a:pt x="79" y="44"/>
                    <a:pt x="77" y="45"/>
                    <a:pt x="77" y="47"/>
                  </a:cubicBezTo>
                  <a:cubicBezTo>
                    <a:pt x="84" y="47"/>
                    <a:pt x="88" y="52"/>
                    <a:pt x="94" y="55"/>
                  </a:cubicBezTo>
                  <a:cubicBezTo>
                    <a:pt x="95" y="52"/>
                    <a:pt x="96" y="51"/>
                    <a:pt x="94" y="49"/>
                  </a:cubicBezTo>
                  <a:close/>
                  <a:moveTo>
                    <a:pt x="52" y="50"/>
                  </a:moveTo>
                  <a:cubicBezTo>
                    <a:pt x="43" y="64"/>
                    <a:pt x="36" y="80"/>
                    <a:pt x="28" y="95"/>
                  </a:cubicBezTo>
                  <a:cubicBezTo>
                    <a:pt x="28" y="96"/>
                    <a:pt x="27" y="97"/>
                    <a:pt x="26" y="98"/>
                  </a:cubicBezTo>
                  <a:cubicBezTo>
                    <a:pt x="25" y="100"/>
                    <a:pt x="25" y="103"/>
                    <a:pt x="24" y="105"/>
                  </a:cubicBezTo>
                  <a:cubicBezTo>
                    <a:pt x="21" y="113"/>
                    <a:pt x="15" y="121"/>
                    <a:pt x="12" y="130"/>
                  </a:cubicBezTo>
                  <a:cubicBezTo>
                    <a:pt x="8" y="135"/>
                    <a:pt x="6" y="141"/>
                    <a:pt x="4" y="147"/>
                  </a:cubicBezTo>
                  <a:cubicBezTo>
                    <a:pt x="6" y="150"/>
                    <a:pt x="11" y="151"/>
                    <a:pt x="13" y="152"/>
                  </a:cubicBezTo>
                  <a:cubicBezTo>
                    <a:pt x="14" y="153"/>
                    <a:pt x="15" y="153"/>
                    <a:pt x="15" y="153"/>
                  </a:cubicBezTo>
                  <a:cubicBezTo>
                    <a:pt x="20" y="155"/>
                    <a:pt x="24" y="156"/>
                    <a:pt x="27" y="156"/>
                  </a:cubicBezTo>
                  <a:cubicBezTo>
                    <a:pt x="28" y="155"/>
                    <a:pt x="28" y="154"/>
                    <a:pt x="28" y="152"/>
                  </a:cubicBezTo>
                  <a:cubicBezTo>
                    <a:pt x="28" y="151"/>
                    <a:pt x="29" y="152"/>
                    <a:pt x="30" y="151"/>
                  </a:cubicBezTo>
                  <a:cubicBezTo>
                    <a:pt x="37" y="135"/>
                    <a:pt x="45" y="119"/>
                    <a:pt x="51" y="102"/>
                  </a:cubicBezTo>
                  <a:cubicBezTo>
                    <a:pt x="58" y="85"/>
                    <a:pt x="65" y="65"/>
                    <a:pt x="74" y="50"/>
                  </a:cubicBezTo>
                  <a:cubicBezTo>
                    <a:pt x="73" y="49"/>
                    <a:pt x="72" y="49"/>
                    <a:pt x="72" y="48"/>
                  </a:cubicBezTo>
                  <a:cubicBezTo>
                    <a:pt x="74" y="47"/>
                    <a:pt x="75" y="47"/>
                    <a:pt x="75" y="45"/>
                  </a:cubicBezTo>
                  <a:cubicBezTo>
                    <a:pt x="69" y="44"/>
                    <a:pt x="58" y="46"/>
                    <a:pt x="52" y="50"/>
                  </a:cubicBezTo>
                  <a:close/>
                  <a:moveTo>
                    <a:pt x="222" y="152"/>
                  </a:moveTo>
                  <a:cubicBezTo>
                    <a:pt x="223" y="137"/>
                    <a:pt x="223" y="119"/>
                    <a:pt x="223" y="105"/>
                  </a:cubicBezTo>
                  <a:cubicBezTo>
                    <a:pt x="223" y="100"/>
                    <a:pt x="222" y="96"/>
                    <a:pt x="222" y="93"/>
                  </a:cubicBezTo>
                  <a:cubicBezTo>
                    <a:pt x="222" y="91"/>
                    <a:pt x="222" y="90"/>
                    <a:pt x="222" y="88"/>
                  </a:cubicBezTo>
                  <a:cubicBezTo>
                    <a:pt x="222" y="82"/>
                    <a:pt x="222" y="76"/>
                    <a:pt x="222" y="70"/>
                  </a:cubicBezTo>
                  <a:cubicBezTo>
                    <a:pt x="222" y="65"/>
                    <a:pt x="223" y="53"/>
                    <a:pt x="221" y="51"/>
                  </a:cubicBezTo>
                  <a:cubicBezTo>
                    <a:pt x="220" y="50"/>
                    <a:pt x="211" y="48"/>
                    <a:pt x="208" y="48"/>
                  </a:cubicBezTo>
                  <a:cubicBezTo>
                    <a:pt x="208" y="48"/>
                    <a:pt x="206" y="48"/>
                    <a:pt x="205" y="49"/>
                  </a:cubicBezTo>
                  <a:cubicBezTo>
                    <a:pt x="206" y="53"/>
                    <a:pt x="205" y="58"/>
                    <a:pt x="205" y="63"/>
                  </a:cubicBezTo>
                  <a:cubicBezTo>
                    <a:pt x="205" y="68"/>
                    <a:pt x="205" y="73"/>
                    <a:pt x="205" y="77"/>
                  </a:cubicBezTo>
                  <a:cubicBezTo>
                    <a:pt x="205" y="87"/>
                    <a:pt x="206" y="97"/>
                    <a:pt x="206" y="107"/>
                  </a:cubicBezTo>
                  <a:cubicBezTo>
                    <a:pt x="207" y="128"/>
                    <a:pt x="206" y="149"/>
                    <a:pt x="205" y="169"/>
                  </a:cubicBezTo>
                  <a:cubicBezTo>
                    <a:pt x="209" y="174"/>
                    <a:pt x="217" y="172"/>
                    <a:pt x="221" y="170"/>
                  </a:cubicBezTo>
                  <a:cubicBezTo>
                    <a:pt x="223" y="164"/>
                    <a:pt x="222" y="158"/>
                    <a:pt x="222" y="152"/>
                  </a:cubicBezTo>
                  <a:close/>
                  <a:moveTo>
                    <a:pt x="68" y="115"/>
                  </a:moveTo>
                  <a:cubicBezTo>
                    <a:pt x="68" y="114"/>
                    <a:pt x="69" y="113"/>
                    <a:pt x="70" y="111"/>
                  </a:cubicBezTo>
                  <a:cubicBezTo>
                    <a:pt x="69" y="112"/>
                    <a:pt x="68" y="112"/>
                    <a:pt x="67" y="111"/>
                  </a:cubicBezTo>
                  <a:cubicBezTo>
                    <a:pt x="67" y="107"/>
                    <a:pt x="62" y="108"/>
                    <a:pt x="60" y="105"/>
                  </a:cubicBezTo>
                  <a:cubicBezTo>
                    <a:pt x="60" y="105"/>
                    <a:pt x="60" y="103"/>
                    <a:pt x="62" y="103"/>
                  </a:cubicBezTo>
                  <a:cubicBezTo>
                    <a:pt x="63" y="97"/>
                    <a:pt x="68" y="93"/>
                    <a:pt x="69" y="85"/>
                  </a:cubicBezTo>
                  <a:cubicBezTo>
                    <a:pt x="72" y="82"/>
                    <a:pt x="76" y="87"/>
                    <a:pt x="79" y="88"/>
                  </a:cubicBezTo>
                  <a:cubicBezTo>
                    <a:pt x="80" y="87"/>
                    <a:pt x="81" y="86"/>
                    <a:pt x="81" y="85"/>
                  </a:cubicBezTo>
                  <a:cubicBezTo>
                    <a:pt x="78" y="82"/>
                    <a:pt x="75" y="83"/>
                    <a:pt x="72" y="81"/>
                  </a:cubicBezTo>
                  <a:cubicBezTo>
                    <a:pt x="71" y="76"/>
                    <a:pt x="76" y="76"/>
                    <a:pt x="76" y="71"/>
                  </a:cubicBezTo>
                  <a:cubicBezTo>
                    <a:pt x="78" y="69"/>
                    <a:pt x="79" y="66"/>
                    <a:pt x="80" y="63"/>
                  </a:cubicBezTo>
                  <a:cubicBezTo>
                    <a:pt x="81" y="61"/>
                    <a:pt x="81" y="57"/>
                    <a:pt x="82" y="59"/>
                  </a:cubicBezTo>
                  <a:cubicBezTo>
                    <a:pt x="82" y="58"/>
                    <a:pt x="81" y="58"/>
                    <a:pt x="82" y="58"/>
                  </a:cubicBezTo>
                  <a:cubicBezTo>
                    <a:pt x="86" y="56"/>
                    <a:pt x="89" y="59"/>
                    <a:pt x="92" y="61"/>
                  </a:cubicBezTo>
                  <a:cubicBezTo>
                    <a:pt x="92" y="60"/>
                    <a:pt x="93" y="59"/>
                    <a:pt x="93" y="58"/>
                  </a:cubicBezTo>
                  <a:cubicBezTo>
                    <a:pt x="89" y="53"/>
                    <a:pt x="83" y="50"/>
                    <a:pt x="76" y="49"/>
                  </a:cubicBezTo>
                  <a:cubicBezTo>
                    <a:pt x="76" y="51"/>
                    <a:pt x="74" y="52"/>
                    <a:pt x="75" y="53"/>
                  </a:cubicBezTo>
                  <a:cubicBezTo>
                    <a:pt x="77" y="54"/>
                    <a:pt x="82" y="57"/>
                    <a:pt x="78" y="60"/>
                  </a:cubicBezTo>
                  <a:cubicBezTo>
                    <a:pt x="78" y="61"/>
                    <a:pt x="77" y="62"/>
                    <a:pt x="77" y="63"/>
                  </a:cubicBezTo>
                  <a:cubicBezTo>
                    <a:pt x="75" y="67"/>
                    <a:pt x="73" y="71"/>
                    <a:pt x="72" y="74"/>
                  </a:cubicBezTo>
                  <a:cubicBezTo>
                    <a:pt x="71" y="76"/>
                    <a:pt x="71" y="79"/>
                    <a:pt x="69" y="80"/>
                  </a:cubicBezTo>
                  <a:cubicBezTo>
                    <a:pt x="68" y="79"/>
                    <a:pt x="67" y="78"/>
                    <a:pt x="66" y="77"/>
                  </a:cubicBezTo>
                  <a:cubicBezTo>
                    <a:pt x="65" y="78"/>
                    <a:pt x="64" y="78"/>
                    <a:pt x="63" y="78"/>
                  </a:cubicBezTo>
                  <a:cubicBezTo>
                    <a:pt x="62" y="79"/>
                    <a:pt x="62" y="80"/>
                    <a:pt x="62" y="82"/>
                  </a:cubicBezTo>
                  <a:cubicBezTo>
                    <a:pt x="63" y="83"/>
                    <a:pt x="66" y="84"/>
                    <a:pt x="66" y="86"/>
                  </a:cubicBezTo>
                  <a:cubicBezTo>
                    <a:pt x="66" y="87"/>
                    <a:pt x="64" y="88"/>
                    <a:pt x="63" y="90"/>
                  </a:cubicBezTo>
                  <a:cubicBezTo>
                    <a:pt x="63" y="91"/>
                    <a:pt x="63" y="92"/>
                    <a:pt x="63" y="93"/>
                  </a:cubicBezTo>
                  <a:cubicBezTo>
                    <a:pt x="61" y="97"/>
                    <a:pt x="59" y="102"/>
                    <a:pt x="58" y="105"/>
                  </a:cubicBezTo>
                  <a:cubicBezTo>
                    <a:pt x="57" y="105"/>
                    <a:pt x="57" y="105"/>
                    <a:pt x="56" y="105"/>
                  </a:cubicBezTo>
                  <a:cubicBezTo>
                    <a:pt x="55" y="105"/>
                    <a:pt x="55" y="104"/>
                    <a:pt x="53" y="103"/>
                  </a:cubicBezTo>
                  <a:cubicBezTo>
                    <a:pt x="52" y="105"/>
                    <a:pt x="52" y="107"/>
                    <a:pt x="51" y="108"/>
                  </a:cubicBezTo>
                  <a:cubicBezTo>
                    <a:pt x="53" y="109"/>
                    <a:pt x="55" y="110"/>
                    <a:pt x="55" y="112"/>
                  </a:cubicBezTo>
                  <a:cubicBezTo>
                    <a:pt x="51" y="117"/>
                    <a:pt x="48" y="125"/>
                    <a:pt x="48" y="131"/>
                  </a:cubicBezTo>
                  <a:cubicBezTo>
                    <a:pt x="47" y="132"/>
                    <a:pt x="46" y="132"/>
                    <a:pt x="45" y="133"/>
                  </a:cubicBezTo>
                  <a:cubicBezTo>
                    <a:pt x="44" y="132"/>
                    <a:pt x="43" y="130"/>
                    <a:pt x="42" y="130"/>
                  </a:cubicBezTo>
                  <a:cubicBezTo>
                    <a:pt x="41" y="133"/>
                    <a:pt x="39" y="135"/>
                    <a:pt x="39" y="138"/>
                  </a:cubicBezTo>
                  <a:cubicBezTo>
                    <a:pt x="45" y="136"/>
                    <a:pt x="50" y="141"/>
                    <a:pt x="55" y="143"/>
                  </a:cubicBezTo>
                  <a:cubicBezTo>
                    <a:pt x="56" y="142"/>
                    <a:pt x="57" y="141"/>
                    <a:pt x="57" y="140"/>
                  </a:cubicBezTo>
                  <a:cubicBezTo>
                    <a:pt x="55" y="137"/>
                    <a:pt x="52" y="135"/>
                    <a:pt x="49" y="134"/>
                  </a:cubicBezTo>
                  <a:cubicBezTo>
                    <a:pt x="49" y="134"/>
                    <a:pt x="49" y="133"/>
                    <a:pt x="49" y="133"/>
                  </a:cubicBezTo>
                  <a:cubicBezTo>
                    <a:pt x="49" y="132"/>
                    <a:pt x="49" y="131"/>
                    <a:pt x="50" y="131"/>
                  </a:cubicBezTo>
                  <a:cubicBezTo>
                    <a:pt x="50" y="130"/>
                    <a:pt x="50" y="130"/>
                    <a:pt x="50" y="129"/>
                  </a:cubicBezTo>
                  <a:cubicBezTo>
                    <a:pt x="54" y="126"/>
                    <a:pt x="54" y="120"/>
                    <a:pt x="58" y="117"/>
                  </a:cubicBezTo>
                  <a:cubicBezTo>
                    <a:pt x="58" y="114"/>
                    <a:pt x="58" y="112"/>
                    <a:pt x="60" y="111"/>
                  </a:cubicBezTo>
                  <a:cubicBezTo>
                    <a:pt x="63" y="112"/>
                    <a:pt x="65" y="114"/>
                    <a:pt x="68" y="115"/>
                  </a:cubicBezTo>
                  <a:close/>
                  <a:moveTo>
                    <a:pt x="140" y="54"/>
                  </a:moveTo>
                  <a:cubicBezTo>
                    <a:pt x="131" y="55"/>
                    <a:pt x="122" y="52"/>
                    <a:pt x="114" y="50"/>
                  </a:cubicBezTo>
                  <a:cubicBezTo>
                    <a:pt x="114" y="50"/>
                    <a:pt x="114" y="51"/>
                    <a:pt x="114" y="51"/>
                  </a:cubicBezTo>
                  <a:cubicBezTo>
                    <a:pt x="115" y="82"/>
                    <a:pt x="113" y="115"/>
                    <a:pt x="114" y="142"/>
                  </a:cubicBezTo>
                  <a:cubicBezTo>
                    <a:pt x="115" y="141"/>
                    <a:pt x="117" y="142"/>
                    <a:pt x="117" y="142"/>
                  </a:cubicBezTo>
                  <a:cubicBezTo>
                    <a:pt x="119" y="141"/>
                    <a:pt x="119" y="142"/>
                    <a:pt x="121" y="143"/>
                  </a:cubicBezTo>
                  <a:cubicBezTo>
                    <a:pt x="122" y="143"/>
                    <a:pt x="123" y="142"/>
                    <a:pt x="124" y="143"/>
                  </a:cubicBezTo>
                  <a:cubicBezTo>
                    <a:pt x="125" y="143"/>
                    <a:pt x="126" y="143"/>
                    <a:pt x="126" y="143"/>
                  </a:cubicBezTo>
                  <a:cubicBezTo>
                    <a:pt x="135" y="145"/>
                    <a:pt x="145" y="144"/>
                    <a:pt x="153" y="143"/>
                  </a:cubicBezTo>
                  <a:cubicBezTo>
                    <a:pt x="153" y="132"/>
                    <a:pt x="154" y="121"/>
                    <a:pt x="153" y="110"/>
                  </a:cubicBezTo>
                  <a:cubicBezTo>
                    <a:pt x="152" y="101"/>
                    <a:pt x="153" y="91"/>
                    <a:pt x="152" y="82"/>
                  </a:cubicBezTo>
                  <a:cubicBezTo>
                    <a:pt x="152" y="73"/>
                    <a:pt x="150" y="62"/>
                    <a:pt x="151" y="53"/>
                  </a:cubicBezTo>
                  <a:cubicBezTo>
                    <a:pt x="147" y="52"/>
                    <a:pt x="144" y="54"/>
                    <a:pt x="140" y="54"/>
                  </a:cubicBezTo>
                  <a:close/>
                  <a:moveTo>
                    <a:pt x="197" y="51"/>
                  </a:moveTo>
                  <a:cubicBezTo>
                    <a:pt x="197" y="57"/>
                    <a:pt x="198" y="59"/>
                    <a:pt x="197" y="62"/>
                  </a:cubicBezTo>
                  <a:cubicBezTo>
                    <a:pt x="198" y="70"/>
                    <a:pt x="199" y="78"/>
                    <a:pt x="198" y="86"/>
                  </a:cubicBezTo>
                  <a:cubicBezTo>
                    <a:pt x="196" y="112"/>
                    <a:pt x="197" y="141"/>
                    <a:pt x="198" y="165"/>
                  </a:cubicBezTo>
                  <a:cubicBezTo>
                    <a:pt x="199" y="166"/>
                    <a:pt x="201" y="168"/>
                    <a:pt x="202" y="167"/>
                  </a:cubicBezTo>
                  <a:cubicBezTo>
                    <a:pt x="205" y="146"/>
                    <a:pt x="204" y="126"/>
                    <a:pt x="204" y="105"/>
                  </a:cubicBezTo>
                  <a:cubicBezTo>
                    <a:pt x="204" y="98"/>
                    <a:pt x="203" y="92"/>
                    <a:pt x="202" y="85"/>
                  </a:cubicBezTo>
                  <a:cubicBezTo>
                    <a:pt x="202" y="74"/>
                    <a:pt x="203" y="62"/>
                    <a:pt x="203" y="51"/>
                  </a:cubicBezTo>
                  <a:cubicBezTo>
                    <a:pt x="200" y="51"/>
                    <a:pt x="199" y="52"/>
                    <a:pt x="198" y="51"/>
                  </a:cubicBezTo>
                  <a:cubicBezTo>
                    <a:pt x="198" y="51"/>
                    <a:pt x="197" y="51"/>
                    <a:pt x="197" y="51"/>
                  </a:cubicBezTo>
                  <a:close/>
                  <a:moveTo>
                    <a:pt x="279" y="76"/>
                  </a:moveTo>
                  <a:cubicBezTo>
                    <a:pt x="284" y="75"/>
                    <a:pt x="291" y="72"/>
                    <a:pt x="294" y="68"/>
                  </a:cubicBezTo>
                  <a:cubicBezTo>
                    <a:pt x="296" y="65"/>
                    <a:pt x="293" y="62"/>
                    <a:pt x="292" y="60"/>
                  </a:cubicBezTo>
                  <a:cubicBezTo>
                    <a:pt x="291" y="58"/>
                    <a:pt x="290" y="55"/>
                    <a:pt x="288" y="54"/>
                  </a:cubicBezTo>
                  <a:cubicBezTo>
                    <a:pt x="287" y="54"/>
                    <a:pt x="284" y="54"/>
                    <a:pt x="281" y="54"/>
                  </a:cubicBezTo>
                  <a:cubicBezTo>
                    <a:pt x="279" y="55"/>
                    <a:pt x="276" y="55"/>
                    <a:pt x="275" y="55"/>
                  </a:cubicBezTo>
                  <a:cubicBezTo>
                    <a:pt x="272" y="56"/>
                    <a:pt x="269" y="59"/>
                    <a:pt x="267" y="60"/>
                  </a:cubicBezTo>
                  <a:cubicBezTo>
                    <a:pt x="268" y="61"/>
                    <a:pt x="266" y="62"/>
                    <a:pt x="267" y="63"/>
                  </a:cubicBezTo>
                  <a:cubicBezTo>
                    <a:pt x="266" y="63"/>
                    <a:pt x="265" y="63"/>
                    <a:pt x="265" y="64"/>
                  </a:cubicBezTo>
                  <a:cubicBezTo>
                    <a:pt x="265" y="69"/>
                    <a:pt x="268" y="73"/>
                    <a:pt x="270" y="77"/>
                  </a:cubicBezTo>
                  <a:cubicBezTo>
                    <a:pt x="273" y="76"/>
                    <a:pt x="275" y="76"/>
                    <a:pt x="279" y="76"/>
                  </a:cubicBezTo>
                  <a:close/>
                  <a:moveTo>
                    <a:pt x="73" y="56"/>
                  </a:moveTo>
                  <a:cubicBezTo>
                    <a:pt x="70" y="62"/>
                    <a:pt x="67" y="68"/>
                    <a:pt x="64" y="75"/>
                  </a:cubicBezTo>
                  <a:cubicBezTo>
                    <a:pt x="66" y="74"/>
                    <a:pt x="66" y="76"/>
                    <a:pt x="68" y="76"/>
                  </a:cubicBezTo>
                  <a:cubicBezTo>
                    <a:pt x="71" y="70"/>
                    <a:pt x="74" y="63"/>
                    <a:pt x="76" y="57"/>
                  </a:cubicBezTo>
                  <a:cubicBezTo>
                    <a:pt x="76" y="56"/>
                    <a:pt x="75" y="55"/>
                    <a:pt x="73" y="56"/>
                  </a:cubicBezTo>
                  <a:close/>
                  <a:moveTo>
                    <a:pt x="85" y="61"/>
                  </a:moveTo>
                  <a:cubicBezTo>
                    <a:pt x="83" y="63"/>
                    <a:pt x="82" y="66"/>
                    <a:pt x="80" y="70"/>
                  </a:cubicBezTo>
                  <a:cubicBezTo>
                    <a:pt x="79" y="73"/>
                    <a:pt x="76" y="76"/>
                    <a:pt x="76" y="78"/>
                  </a:cubicBezTo>
                  <a:cubicBezTo>
                    <a:pt x="77" y="81"/>
                    <a:pt x="80" y="81"/>
                    <a:pt x="81" y="83"/>
                  </a:cubicBezTo>
                  <a:cubicBezTo>
                    <a:pt x="86" y="77"/>
                    <a:pt x="88" y="70"/>
                    <a:pt x="91" y="64"/>
                  </a:cubicBezTo>
                  <a:cubicBezTo>
                    <a:pt x="89" y="62"/>
                    <a:pt x="87" y="61"/>
                    <a:pt x="85" y="61"/>
                  </a:cubicBezTo>
                  <a:close/>
                  <a:moveTo>
                    <a:pt x="93" y="64"/>
                  </a:moveTo>
                  <a:cubicBezTo>
                    <a:pt x="91" y="70"/>
                    <a:pt x="86" y="77"/>
                    <a:pt x="84" y="83"/>
                  </a:cubicBezTo>
                  <a:cubicBezTo>
                    <a:pt x="83" y="89"/>
                    <a:pt x="84" y="98"/>
                    <a:pt x="85" y="105"/>
                  </a:cubicBezTo>
                  <a:cubicBezTo>
                    <a:pt x="85" y="111"/>
                    <a:pt x="84" y="117"/>
                    <a:pt x="84" y="123"/>
                  </a:cubicBezTo>
                  <a:cubicBezTo>
                    <a:pt x="85" y="135"/>
                    <a:pt x="85" y="150"/>
                    <a:pt x="85" y="163"/>
                  </a:cubicBezTo>
                  <a:cubicBezTo>
                    <a:pt x="85" y="164"/>
                    <a:pt x="87" y="165"/>
                    <a:pt x="86" y="167"/>
                  </a:cubicBezTo>
                  <a:cubicBezTo>
                    <a:pt x="93" y="170"/>
                    <a:pt x="101" y="169"/>
                    <a:pt x="107" y="167"/>
                  </a:cubicBezTo>
                  <a:cubicBezTo>
                    <a:pt x="109" y="159"/>
                    <a:pt x="108" y="152"/>
                    <a:pt x="108" y="144"/>
                  </a:cubicBezTo>
                  <a:cubicBezTo>
                    <a:pt x="108" y="132"/>
                    <a:pt x="109" y="119"/>
                    <a:pt x="109" y="105"/>
                  </a:cubicBezTo>
                  <a:cubicBezTo>
                    <a:pt x="109" y="101"/>
                    <a:pt x="109" y="96"/>
                    <a:pt x="109" y="93"/>
                  </a:cubicBezTo>
                  <a:cubicBezTo>
                    <a:pt x="109" y="92"/>
                    <a:pt x="108" y="91"/>
                    <a:pt x="108" y="90"/>
                  </a:cubicBezTo>
                  <a:cubicBezTo>
                    <a:pt x="108" y="87"/>
                    <a:pt x="109" y="84"/>
                    <a:pt x="108" y="81"/>
                  </a:cubicBezTo>
                  <a:cubicBezTo>
                    <a:pt x="108" y="75"/>
                    <a:pt x="106" y="70"/>
                    <a:pt x="106" y="64"/>
                  </a:cubicBezTo>
                  <a:cubicBezTo>
                    <a:pt x="102" y="62"/>
                    <a:pt x="97" y="62"/>
                    <a:pt x="93" y="64"/>
                  </a:cubicBezTo>
                  <a:close/>
                  <a:moveTo>
                    <a:pt x="271" y="79"/>
                  </a:moveTo>
                  <a:cubicBezTo>
                    <a:pt x="271" y="82"/>
                    <a:pt x="272" y="83"/>
                    <a:pt x="273" y="84"/>
                  </a:cubicBezTo>
                  <a:cubicBezTo>
                    <a:pt x="274" y="84"/>
                    <a:pt x="274" y="83"/>
                    <a:pt x="276" y="83"/>
                  </a:cubicBezTo>
                  <a:cubicBezTo>
                    <a:pt x="285" y="87"/>
                    <a:pt x="306" y="80"/>
                    <a:pt x="296" y="69"/>
                  </a:cubicBezTo>
                  <a:cubicBezTo>
                    <a:pt x="292" y="77"/>
                    <a:pt x="281" y="78"/>
                    <a:pt x="271" y="79"/>
                  </a:cubicBezTo>
                  <a:close/>
                  <a:moveTo>
                    <a:pt x="265" y="96"/>
                  </a:moveTo>
                  <a:cubicBezTo>
                    <a:pt x="265" y="98"/>
                    <a:pt x="265" y="100"/>
                    <a:pt x="265" y="103"/>
                  </a:cubicBezTo>
                  <a:cubicBezTo>
                    <a:pt x="265" y="107"/>
                    <a:pt x="265" y="112"/>
                    <a:pt x="265" y="118"/>
                  </a:cubicBezTo>
                  <a:cubicBezTo>
                    <a:pt x="265" y="121"/>
                    <a:pt x="265" y="125"/>
                    <a:pt x="266" y="127"/>
                  </a:cubicBezTo>
                  <a:cubicBezTo>
                    <a:pt x="266" y="128"/>
                    <a:pt x="268" y="130"/>
                    <a:pt x="269" y="132"/>
                  </a:cubicBezTo>
                  <a:cubicBezTo>
                    <a:pt x="272" y="136"/>
                    <a:pt x="274" y="141"/>
                    <a:pt x="276" y="147"/>
                  </a:cubicBezTo>
                  <a:cubicBezTo>
                    <a:pt x="278" y="151"/>
                    <a:pt x="281" y="160"/>
                    <a:pt x="284" y="163"/>
                  </a:cubicBezTo>
                  <a:cubicBezTo>
                    <a:pt x="285" y="164"/>
                    <a:pt x="289" y="165"/>
                    <a:pt x="291" y="166"/>
                  </a:cubicBezTo>
                  <a:cubicBezTo>
                    <a:pt x="296" y="168"/>
                    <a:pt x="302" y="168"/>
                    <a:pt x="306" y="169"/>
                  </a:cubicBezTo>
                  <a:cubicBezTo>
                    <a:pt x="304" y="166"/>
                    <a:pt x="303" y="162"/>
                    <a:pt x="302" y="159"/>
                  </a:cubicBezTo>
                  <a:cubicBezTo>
                    <a:pt x="301" y="156"/>
                    <a:pt x="299" y="153"/>
                    <a:pt x="298" y="151"/>
                  </a:cubicBezTo>
                  <a:cubicBezTo>
                    <a:pt x="298" y="150"/>
                    <a:pt x="298" y="148"/>
                    <a:pt x="298" y="147"/>
                  </a:cubicBezTo>
                  <a:cubicBezTo>
                    <a:pt x="296" y="141"/>
                    <a:pt x="292" y="135"/>
                    <a:pt x="290" y="128"/>
                  </a:cubicBezTo>
                  <a:cubicBezTo>
                    <a:pt x="287" y="122"/>
                    <a:pt x="285" y="115"/>
                    <a:pt x="282" y="109"/>
                  </a:cubicBezTo>
                  <a:cubicBezTo>
                    <a:pt x="276" y="97"/>
                    <a:pt x="271" y="84"/>
                    <a:pt x="265" y="73"/>
                  </a:cubicBezTo>
                  <a:cubicBezTo>
                    <a:pt x="265" y="72"/>
                    <a:pt x="265" y="72"/>
                    <a:pt x="265" y="73"/>
                  </a:cubicBezTo>
                  <a:cubicBezTo>
                    <a:pt x="264" y="79"/>
                    <a:pt x="265" y="87"/>
                    <a:pt x="265" y="96"/>
                  </a:cubicBezTo>
                  <a:close/>
                  <a:moveTo>
                    <a:pt x="274" y="87"/>
                  </a:moveTo>
                  <a:cubicBezTo>
                    <a:pt x="276" y="89"/>
                    <a:pt x="276" y="92"/>
                    <a:pt x="278" y="94"/>
                  </a:cubicBezTo>
                  <a:cubicBezTo>
                    <a:pt x="278" y="93"/>
                    <a:pt x="278" y="93"/>
                    <a:pt x="278" y="93"/>
                  </a:cubicBezTo>
                  <a:cubicBezTo>
                    <a:pt x="280" y="93"/>
                    <a:pt x="283" y="93"/>
                    <a:pt x="285" y="93"/>
                  </a:cubicBezTo>
                  <a:cubicBezTo>
                    <a:pt x="291" y="93"/>
                    <a:pt x="299" y="87"/>
                    <a:pt x="301" y="83"/>
                  </a:cubicBezTo>
                  <a:cubicBezTo>
                    <a:pt x="302" y="81"/>
                    <a:pt x="302" y="79"/>
                    <a:pt x="300" y="78"/>
                  </a:cubicBezTo>
                  <a:cubicBezTo>
                    <a:pt x="295" y="87"/>
                    <a:pt x="283" y="86"/>
                    <a:pt x="274" y="87"/>
                  </a:cubicBezTo>
                  <a:close/>
                  <a:moveTo>
                    <a:pt x="278" y="96"/>
                  </a:moveTo>
                  <a:cubicBezTo>
                    <a:pt x="279" y="96"/>
                    <a:pt x="279" y="97"/>
                    <a:pt x="279" y="98"/>
                  </a:cubicBezTo>
                  <a:cubicBezTo>
                    <a:pt x="283" y="98"/>
                    <a:pt x="287" y="99"/>
                    <a:pt x="290" y="98"/>
                  </a:cubicBezTo>
                  <a:cubicBezTo>
                    <a:pt x="297" y="98"/>
                    <a:pt x="302" y="92"/>
                    <a:pt x="305" y="87"/>
                  </a:cubicBezTo>
                  <a:cubicBezTo>
                    <a:pt x="304" y="86"/>
                    <a:pt x="304" y="84"/>
                    <a:pt x="303" y="84"/>
                  </a:cubicBezTo>
                  <a:cubicBezTo>
                    <a:pt x="298" y="92"/>
                    <a:pt x="289" y="97"/>
                    <a:pt x="278" y="96"/>
                  </a:cubicBezTo>
                  <a:close/>
                  <a:moveTo>
                    <a:pt x="54" y="102"/>
                  </a:moveTo>
                  <a:cubicBezTo>
                    <a:pt x="55" y="102"/>
                    <a:pt x="56" y="103"/>
                    <a:pt x="57" y="102"/>
                  </a:cubicBezTo>
                  <a:cubicBezTo>
                    <a:pt x="57" y="100"/>
                    <a:pt x="60" y="96"/>
                    <a:pt x="61" y="92"/>
                  </a:cubicBezTo>
                  <a:cubicBezTo>
                    <a:pt x="62" y="90"/>
                    <a:pt x="65" y="84"/>
                    <a:pt x="60" y="84"/>
                  </a:cubicBezTo>
                  <a:cubicBezTo>
                    <a:pt x="59" y="91"/>
                    <a:pt x="56" y="95"/>
                    <a:pt x="54" y="102"/>
                  </a:cubicBezTo>
                  <a:close/>
                  <a:moveTo>
                    <a:pt x="72" y="88"/>
                  </a:moveTo>
                  <a:cubicBezTo>
                    <a:pt x="69" y="92"/>
                    <a:pt x="66" y="99"/>
                    <a:pt x="64" y="105"/>
                  </a:cubicBezTo>
                  <a:cubicBezTo>
                    <a:pt x="66" y="106"/>
                    <a:pt x="68" y="108"/>
                    <a:pt x="70" y="110"/>
                  </a:cubicBezTo>
                  <a:cubicBezTo>
                    <a:pt x="73" y="104"/>
                    <a:pt x="76" y="98"/>
                    <a:pt x="78" y="91"/>
                  </a:cubicBezTo>
                  <a:cubicBezTo>
                    <a:pt x="77" y="89"/>
                    <a:pt x="74" y="88"/>
                    <a:pt x="72" y="88"/>
                  </a:cubicBezTo>
                  <a:close/>
                  <a:moveTo>
                    <a:pt x="79" y="94"/>
                  </a:moveTo>
                  <a:cubicBezTo>
                    <a:pt x="79" y="95"/>
                    <a:pt x="79" y="96"/>
                    <a:pt x="79" y="97"/>
                  </a:cubicBezTo>
                  <a:cubicBezTo>
                    <a:pt x="77" y="101"/>
                    <a:pt x="74" y="105"/>
                    <a:pt x="73" y="109"/>
                  </a:cubicBezTo>
                  <a:cubicBezTo>
                    <a:pt x="72" y="113"/>
                    <a:pt x="72" y="118"/>
                    <a:pt x="71" y="123"/>
                  </a:cubicBezTo>
                  <a:cubicBezTo>
                    <a:pt x="71" y="135"/>
                    <a:pt x="72" y="143"/>
                    <a:pt x="70" y="154"/>
                  </a:cubicBezTo>
                  <a:cubicBezTo>
                    <a:pt x="74" y="157"/>
                    <a:pt x="78" y="160"/>
                    <a:pt x="82" y="163"/>
                  </a:cubicBezTo>
                  <a:cubicBezTo>
                    <a:pt x="83" y="155"/>
                    <a:pt x="83" y="148"/>
                    <a:pt x="83" y="139"/>
                  </a:cubicBezTo>
                  <a:cubicBezTo>
                    <a:pt x="83" y="131"/>
                    <a:pt x="82" y="123"/>
                    <a:pt x="82" y="117"/>
                  </a:cubicBezTo>
                  <a:cubicBezTo>
                    <a:pt x="82" y="109"/>
                    <a:pt x="83" y="97"/>
                    <a:pt x="82" y="89"/>
                  </a:cubicBezTo>
                  <a:cubicBezTo>
                    <a:pt x="81" y="91"/>
                    <a:pt x="80" y="92"/>
                    <a:pt x="79" y="94"/>
                  </a:cubicBezTo>
                  <a:close/>
                  <a:moveTo>
                    <a:pt x="280" y="100"/>
                  </a:moveTo>
                  <a:cubicBezTo>
                    <a:pt x="285" y="111"/>
                    <a:pt x="290" y="124"/>
                    <a:pt x="295" y="136"/>
                  </a:cubicBezTo>
                  <a:cubicBezTo>
                    <a:pt x="305" y="137"/>
                    <a:pt x="318" y="131"/>
                    <a:pt x="322" y="122"/>
                  </a:cubicBezTo>
                  <a:cubicBezTo>
                    <a:pt x="317" y="111"/>
                    <a:pt x="312" y="100"/>
                    <a:pt x="306" y="90"/>
                  </a:cubicBezTo>
                  <a:cubicBezTo>
                    <a:pt x="302" y="97"/>
                    <a:pt x="291" y="104"/>
                    <a:pt x="280" y="100"/>
                  </a:cubicBezTo>
                  <a:close/>
                  <a:moveTo>
                    <a:pt x="43" y="128"/>
                  </a:moveTo>
                  <a:cubicBezTo>
                    <a:pt x="44" y="129"/>
                    <a:pt x="44" y="129"/>
                    <a:pt x="45" y="129"/>
                  </a:cubicBezTo>
                  <a:cubicBezTo>
                    <a:pt x="47" y="123"/>
                    <a:pt x="50" y="117"/>
                    <a:pt x="52" y="111"/>
                  </a:cubicBezTo>
                  <a:cubicBezTo>
                    <a:pt x="51" y="112"/>
                    <a:pt x="51" y="111"/>
                    <a:pt x="50" y="111"/>
                  </a:cubicBezTo>
                  <a:cubicBezTo>
                    <a:pt x="48" y="117"/>
                    <a:pt x="45" y="122"/>
                    <a:pt x="43" y="128"/>
                  </a:cubicBezTo>
                  <a:close/>
                  <a:moveTo>
                    <a:pt x="62" y="115"/>
                  </a:moveTo>
                  <a:cubicBezTo>
                    <a:pt x="59" y="116"/>
                    <a:pt x="58" y="121"/>
                    <a:pt x="57" y="124"/>
                  </a:cubicBezTo>
                  <a:cubicBezTo>
                    <a:pt x="56" y="126"/>
                    <a:pt x="53" y="129"/>
                    <a:pt x="52" y="133"/>
                  </a:cubicBezTo>
                  <a:cubicBezTo>
                    <a:pt x="54" y="134"/>
                    <a:pt x="57" y="136"/>
                    <a:pt x="58" y="138"/>
                  </a:cubicBezTo>
                  <a:cubicBezTo>
                    <a:pt x="61" y="132"/>
                    <a:pt x="64" y="125"/>
                    <a:pt x="66" y="118"/>
                  </a:cubicBezTo>
                  <a:cubicBezTo>
                    <a:pt x="65" y="117"/>
                    <a:pt x="64" y="116"/>
                    <a:pt x="62" y="115"/>
                  </a:cubicBezTo>
                  <a:close/>
                  <a:moveTo>
                    <a:pt x="297" y="139"/>
                  </a:moveTo>
                  <a:cubicBezTo>
                    <a:pt x="297" y="140"/>
                    <a:pt x="297" y="141"/>
                    <a:pt x="298" y="142"/>
                  </a:cubicBezTo>
                  <a:cubicBezTo>
                    <a:pt x="298" y="141"/>
                    <a:pt x="298" y="141"/>
                    <a:pt x="299" y="140"/>
                  </a:cubicBezTo>
                  <a:cubicBezTo>
                    <a:pt x="302" y="141"/>
                    <a:pt x="306" y="140"/>
                    <a:pt x="308" y="140"/>
                  </a:cubicBezTo>
                  <a:cubicBezTo>
                    <a:pt x="314" y="139"/>
                    <a:pt x="320" y="135"/>
                    <a:pt x="323" y="132"/>
                  </a:cubicBezTo>
                  <a:cubicBezTo>
                    <a:pt x="324" y="130"/>
                    <a:pt x="326" y="127"/>
                    <a:pt x="323" y="125"/>
                  </a:cubicBezTo>
                  <a:cubicBezTo>
                    <a:pt x="317" y="134"/>
                    <a:pt x="308" y="138"/>
                    <a:pt x="297" y="139"/>
                  </a:cubicBezTo>
                  <a:close/>
                  <a:moveTo>
                    <a:pt x="326" y="131"/>
                  </a:moveTo>
                  <a:cubicBezTo>
                    <a:pt x="321" y="139"/>
                    <a:pt x="310" y="145"/>
                    <a:pt x="298" y="142"/>
                  </a:cubicBezTo>
                  <a:cubicBezTo>
                    <a:pt x="299" y="146"/>
                    <a:pt x="301" y="150"/>
                    <a:pt x="306" y="148"/>
                  </a:cubicBezTo>
                  <a:cubicBezTo>
                    <a:pt x="316" y="150"/>
                    <a:pt x="327" y="146"/>
                    <a:pt x="330" y="137"/>
                  </a:cubicBezTo>
                  <a:cubicBezTo>
                    <a:pt x="328" y="135"/>
                    <a:pt x="328" y="132"/>
                    <a:pt x="326" y="131"/>
                  </a:cubicBezTo>
                  <a:close/>
                  <a:moveTo>
                    <a:pt x="37" y="140"/>
                  </a:moveTo>
                  <a:cubicBezTo>
                    <a:pt x="36" y="142"/>
                    <a:pt x="35" y="145"/>
                    <a:pt x="34" y="147"/>
                  </a:cubicBezTo>
                  <a:cubicBezTo>
                    <a:pt x="38" y="148"/>
                    <a:pt x="41" y="147"/>
                    <a:pt x="45" y="149"/>
                  </a:cubicBezTo>
                  <a:cubicBezTo>
                    <a:pt x="47" y="150"/>
                    <a:pt x="49" y="153"/>
                    <a:pt x="51" y="154"/>
                  </a:cubicBezTo>
                  <a:cubicBezTo>
                    <a:pt x="52" y="151"/>
                    <a:pt x="53" y="150"/>
                    <a:pt x="54" y="147"/>
                  </a:cubicBezTo>
                  <a:cubicBezTo>
                    <a:pt x="50" y="143"/>
                    <a:pt x="44" y="140"/>
                    <a:pt x="37" y="140"/>
                  </a:cubicBezTo>
                  <a:close/>
                  <a:moveTo>
                    <a:pt x="313" y="160"/>
                  </a:moveTo>
                  <a:cubicBezTo>
                    <a:pt x="320" y="161"/>
                    <a:pt x="328" y="157"/>
                    <a:pt x="332" y="153"/>
                  </a:cubicBezTo>
                  <a:cubicBezTo>
                    <a:pt x="335" y="149"/>
                    <a:pt x="334" y="145"/>
                    <a:pt x="332" y="141"/>
                  </a:cubicBezTo>
                  <a:cubicBezTo>
                    <a:pt x="332" y="141"/>
                    <a:pt x="331" y="141"/>
                    <a:pt x="331" y="141"/>
                  </a:cubicBezTo>
                  <a:cubicBezTo>
                    <a:pt x="326" y="150"/>
                    <a:pt x="312" y="151"/>
                    <a:pt x="302" y="151"/>
                  </a:cubicBezTo>
                  <a:cubicBezTo>
                    <a:pt x="303" y="154"/>
                    <a:pt x="304" y="157"/>
                    <a:pt x="306" y="159"/>
                  </a:cubicBezTo>
                  <a:cubicBezTo>
                    <a:pt x="308" y="159"/>
                    <a:pt x="311" y="160"/>
                    <a:pt x="313" y="160"/>
                  </a:cubicBezTo>
                  <a:close/>
                  <a:moveTo>
                    <a:pt x="114" y="154"/>
                  </a:moveTo>
                  <a:cubicBezTo>
                    <a:pt x="125" y="157"/>
                    <a:pt x="139" y="158"/>
                    <a:pt x="153" y="156"/>
                  </a:cubicBezTo>
                  <a:cubicBezTo>
                    <a:pt x="153" y="152"/>
                    <a:pt x="153" y="149"/>
                    <a:pt x="153" y="145"/>
                  </a:cubicBezTo>
                  <a:cubicBezTo>
                    <a:pt x="139" y="147"/>
                    <a:pt x="124" y="147"/>
                    <a:pt x="115" y="144"/>
                  </a:cubicBezTo>
                  <a:cubicBezTo>
                    <a:pt x="114" y="147"/>
                    <a:pt x="114" y="150"/>
                    <a:pt x="114" y="154"/>
                  </a:cubicBezTo>
                  <a:close/>
                  <a:moveTo>
                    <a:pt x="32" y="153"/>
                  </a:moveTo>
                  <a:cubicBezTo>
                    <a:pt x="40" y="153"/>
                    <a:pt x="44" y="158"/>
                    <a:pt x="49" y="160"/>
                  </a:cubicBezTo>
                  <a:cubicBezTo>
                    <a:pt x="49" y="159"/>
                    <a:pt x="50" y="158"/>
                    <a:pt x="50" y="157"/>
                  </a:cubicBezTo>
                  <a:cubicBezTo>
                    <a:pt x="47" y="152"/>
                    <a:pt x="41" y="150"/>
                    <a:pt x="34" y="149"/>
                  </a:cubicBezTo>
                  <a:cubicBezTo>
                    <a:pt x="34" y="149"/>
                    <a:pt x="33" y="149"/>
                    <a:pt x="33" y="149"/>
                  </a:cubicBezTo>
                  <a:cubicBezTo>
                    <a:pt x="33" y="150"/>
                    <a:pt x="32" y="151"/>
                    <a:pt x="32" y="153"/>
                  </a:cubicBezTo>
                  <a:close/>
                  <a:moveTo>
                    <a:pt x="332" y="156"/>
                  </a:moveTo>
                  <a:cubicBezTo>
                    <a:pt x="326" y="163"/>
                    <a:pt x="317" y="163"/>
                    <a:pt x="307" y="162"/>
                  </a:cubicBezTo>
                  <a:cubicBezTo>
                    <a:pt x="309" y="166"/>
                    <a:pt x="310" y="171"/>
                    <a:pt x="314" y="172"/>
                  </a:cubicBezTo>
                  <a:cubicBezTo>
                    <a:pt x="316" y="173"/>
                    <a:pt x="321" y="173"/>
                    <a:pt x="323" y="173"/>
                  </a:cubicBezTo>
                  <a:cubicBezTo>
                    <a:pt x="331" y="172"/>
                    <a:pt x="337" y="168"/>
                    <a:pt x="339" y="162"/>
                  </a:cubicBezTo>
                  <a:cubicBezTo>
                    <a:pt x="341" y="158"/>
                    <a:pt x="338" y="154"/>
                    <a:pt x="336" y="150"/>
                  </a:cubicBezTo>
                  <a:cubicBezTo>
                    <a:pt x="335" y="152"/>
                    <a:pt x="333" y="155"/>
                    <a:pt x="332" y="156"/>
                  </a:cubicBezTo>
                  <a:close/>
                  <a:moveTo>
                    <a:pt x="30" y="160"/>
                  </a:moveTo>
                  <a:cubicBezTo>
                    <a:pt x="33" y="164"/>
                    <a:pt x="45" y="169"/>
                    <a:pt x="48" y="162"/>
                  </a:cubicBezTo>
                  <a:cubicBezTo>
                    <a:pt x="42" y="159"/>
                    <a:pt x="38" y="155"/>
                    <a:pt x="31" y="154"/>
                  </a:cubicBezTo>
                  <a:cubicBezTo>
                    <a:pt x="30" y="156"/>
                    <a:pt x="30" y="158"/>
                    <a:pt x="30" y="160"/>
                  </a:cubicBezTo>
                  <a:close/>
                  <a:moveTo>
                    <a:pt x="115" y="166"/>
                  </a:moveTo>
                  <a:cubicBezTo>
                    <a:pt x="119" y="167"/>
                    <a:pt x="125" y="169"/>
                    <a:pt x="132" y="169"/>
                  </a:cubicBezTo>
                  <a:cubicBezTo>
                    <a:pt x="138" y="170"/>
                    <a:pt x="149" y="171"/>
                    <a:pt x="152" y="167"/>
                  </a:cubicBezTo>
                  <a:cubicBezTo>
                    <a:pt x="153" y="165"/>
                    <a:pt x="152" y="160"/>
                    <a:pt x="152" y="159"/>
                  </a:cubicBezTo>
                  <a:cubicBezTo>
                    <a:pt x="139" y="159"/>
                    <a:pt x="125" y="160"/>
                    <a:pt x="114" y="156"/>
                  </a:cubicBezTo>
                  <a:cubicBezTo>
                    <a:pt x="114" y="160"/>
                    <a:pt x="113" y="164"/>
                    <a:pt x="115" y="1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39" name="Freeform 107"/>
            <p:cNvSpPr>
              <a:spLocks noEditPoints="1"/>
            </p:cNvSpPr>
            <p:nvPr/>
          </p:nvSpPr>
          <p:spPr bwMode="auto">
            <a:xfrm>
              <a:off x="7893218" y="3755274"/>
              <a:ext cx="97606" cy="368593"/>
            </a:xfrm>
            <a:custGeom>
              <a:avLst/>
              <a:gdLst>
                <a:gd name="T0" fmla="*/ 28 w 31"/>
                <a:gd name="T1" fmla="*/ 114 h 117"/>
                <a:gd name="T2" fmla="*/ 4 w 31"/>
                <a:gd name="T3" fmla="*/ 114 h 117"/>
                <a:gd name="T4" fmla="*/ 2 w 31"/>
                <a:gd name="T5" fmla="*/ 91 h 117"/>
                <a:gd name="T6" fmla="*/ 3 w 31"/>
                <a:gd name="T7" fmla="*/ 67 h 117"/>
                <a:gd name="T8" fmla="*/ 2 w 31"/>
                <a:gd name="T9" fmla="*/ 61 h 117"/>
                <a:gd name="T10" fmla="*/ 2 w 31"/>
                <a:gd name="T11" fmla="*/ 34 h 117"/>
                <a:gd name="T12" fmla="*/ 1 w 31"/>
                <a:gd name="T13" fmla="*/ 18 h 117"/>
                <a:gd name="T14" fmla="*/ 2 w 31"/>
                <a:gd name="T15" fmla="*/ 5 h 117"/>
                <a:gd name="T16" fmla="*/ 7 w 31"/>
                <a:gd name="T17" fmla="*/ 1 h 117"/>
                <a:gd name="T18" fmla="*/ 12 w 31"/>
                <a:gd name="T19" fmla="*/ 1 h 117"/>
                <a:gd name="T20" fmla="*/ 29 w 31"/>
                <a:gd name="T21" fmla="*/ 7 h 117"/>
                <a:gd name="T22" fmla="*/ 29 w 31"/>
                <a:gd name="T23" fmla="*/ 24 h 117"/>
                <a:gd name="T24" fmla="*/ 29 w 31"/>
                <a:gd name="T25" fmla="*/ 82 h 117"/>
                <a:gd name="T26" fmla="*/ 28 w 31"/>
                <a:gd name="T27" fmla="*/ 114 h 117"/>
                <a:gd name="T28" fmla="*/ 9 w 31"/>
                <a:gd name="T29" fmla="*/ 112 h 117"/>
                <a:gd name="T30" fmla="*/ 19 w 31"/>
                <a:gd name="T31" fmla="*/ 112 h 117"/>
                <a:gd name="T32" fmla="*/ 26 w 31"/>
                <a:gd name="T33" fmla="*/ 108 h 117"/>
                <a:gd name="T34" fmla="*/ 26 w 31"/>
                <a:gd name="T35" fmla="*/ 97 h 117"/>
                <a:gd name="T36" fmla="*/ 26 w 31"/>
                <a:gd name="T37" fmla="*/ 76 h 117"/>
                <a:gd name="T38" fmla="*/ 27 w 31"/>
                <a:gd name="T39" fmla="*/ 24 h 117"/>
                <a:gd name="T40" fmla="*/ 27 w 31"/>
                <a:gd name="T41" fmla="*/ 10 h 117"/>
                <a:gd name="T42" fmla="*/ 21 w 31"/>
                <a:gd name="T43" fmla="*/ 5 h 117"/>
                <a:gd name="T44" fmla="*/ 7 w 31"/>
                <a:gd name="T45" fmla="*/ 5 h 117"/>
                <a:gd name="T46" fmla="*/ 4 w 31"/>
                <a:gd name="T47" fmla="*/ 13 h 117"/>
                <a:gd name="T48" fmla="*/ 4 w 31"/>
                <a:gd name="T49" fmla="*/ 15 h 117"/>
                <a:gd name="T50" fmla="*/ 5 w 31"/>
                <a:gd name="T51" fmla="*/ 54 h 117"/>
                <a:gd name="T52" fmla="*/ 4 w 31"/>
                <a:gd name="T53" fmla="*/ 106 h 117"/>
                <a:gd name="T54" fmla="*/ 4 w 31"/>
                <a:gd name="T55" fmla="*/ 109 h 117"/>
                <a:gd name="T56" fmla="*/ 8 w 31"/>
                <a:gd name="T57" fmla="*/ 113 h 117"/>
                <a:gd name="T58" fmla="*/ 9 w 31"/>
                <a:gd name="T59" fmla="*/ 112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1" h="117">
                  <a:moveTo>
                    <a:pt x="28" y="114"/>
                  </a:moveTo>
                  <a:cubicBezTo>
                    <a:pt x="22" y="117"/>
                    <a:pt x="12" y="117"/>
                    <a:pt x="4" y="114"/>
                  </a:cubicBezTo>
                  <a:cubicBezTo>
                    <a:pt x="0" y="108"/>
                    <a:pt x="2" y="100"/>
                    <a:pt x="2" y="91"/>
                  </a:cubicBezTo>
                  <a:cubicBezTo>
                    <a:pt x="2" y="83"/>
                    <a:pt x="3" y="75"/>
                    <a:pt x="3" y="67"/>
                  </a:cubicBezTo>
                  <a:cubicBezTo>
                    <a:pt x="3" y="65"/>
                    <a:pt x="2" y="63"/>
                    <a:pt x="2" y="61"/>
                  </a:cubicBezTo>
                  <a:cubicBezTo>
                    <a:pt x="3" y="51"/>
                    <a:pt x="2" y="42"/>
                    <a:pt x="2" y="34"/>
                  </a:cubicBezTo>
                  <a:cubicBezTo>
                    <a:pt x="1" y="28"/>
                    <a:pt x="1" y="23"/>
                    <a:pt x="1" y="18"/>
                  </a:cubicBezTo>
                  <a:cubicBezTo>
                    <a:pt x="2" y="14"/>
                    <a:pt x="0" y="9"/>
                    <a:pt x="2" y="5"/>
                  </a:cubicBezTo>
                  <a:cubicBezTo>
                    <a:pt x="3" y="3"/>
                    <a:pt x="6" y="1"/>
                    <a:pt x="7" y="1"/>
                  </a:cubicBezTo>
                  <a:cubicBezTo>
                    <a:pt x="8" y="1"/>
                    <a:pt x="10" y="1"/>
                    <a:pt x="12" y="1"/>
                  </a:cubicBezTo>
                  <a:cubicBezTo>
                    <a:pt x="19" y="1"/>
                    <a:pt x="26" y="0"/>
                    <a:pt x="29" y="7"/>
                  </a:cubicBezTo>
                  <a:cubicBezTo>
                    <a:pt x="31" y="13"/>
                    <a:pt x="29" y="19"/>
                    <a:pt x="29" y="24"/>
                  </a:cubicBezTo>
                  <a:cubicBezTo>
                    <a:pt x="28" y="41"/>
                    <a:pt x="29" y="64"/>
                    <a:pt x="29" y="82"/>
                  </a:cubicBezTo>
                  <a:cubicBezTo>
                    <a:pt x="29" y="94"/>
                    <a:pt x="30" y="104"/>
                    <a:pt x="28" y="114"/>
                  </a:cubicBezTo>
                  <a:close/>
                  <a:moveTo>
                    <a:pt x="9" y="112"/>
                  </a:moveTo>
                  <a:cubicBezTo>
                    <a:pt x="10" y="113"/>
                    <a:pt x="16" y="114"/>
                    <a:pt x="19" y="112"/>
                  </a:cubicBezTo>
                  <a:cubicBezTo>
                    <a:pt x="23" y="114"/>
                    <a:pt x="26" y="112"/>
                    <a:pt x="26" y="108"/>
                  </a:cubicBezTo>
                  <a:cubicBezTo>
                    <a:pt x="27" y="105"/>
                    <a:pt x="26" y="101"/>
                    <a:pt x="26" y="97"/>
                  </a:cubicBezTo>
                  <a:cubicBezTo>
                    <a:pt x="27" y="90"/>
                    <a:pt x="26" y="83"/>
                    <a:pt x="26" y="76"/>
                  </a:cubicBezTo>
                  <a:cubicBezTo>
                    <a:pt x="27" y="56"/>
                    <a:pt x="26" y="43"/>
                    <a:pt x="27" y="24"/>
                  </a:cubicBezTo>
                  <a:cubicBezTo>
                    <a:pt x="27" y="19"/>
                    <a:pt x="28" y="13"/>
                    <a:pt x="27" y="10"/>
                  </a:cubicBezTo>
                  <a:cubicBezTo>
                    <a:pt x="26" y="8"/>
                    <a:pt x="24" y="6"/>
                    <a:pt x="21" y="5"/>
                  </a:cubicBezTo>
                  <a:cubicBezTo>
                    <a:pt x="17" y="2"/>
                    <a:pt x="10" y="5"/>
                    <a:pt x="7" y="5"/>
                  </a:cubicBezTo>
                  <a:cubicBezTo>
                    <a:pt x="4" y="6"/>
                    <a:pt x="4" y="10"/>
                    <a:pt x="4" y="13"/>
                  </a:cubicBezTo>
                  <a:cubicBezTo>
                    <a:pt x="4" y="13"/>
                    <a:pt x="4" y="14"/>
                    <a:pt x="4" y="15"/>
                  </a:cubicBezTo>
                  <a:cubicBezTo>
                    <a:pt x="3" y="27"/>
                    <a:pt x="4" y="41"/>
                    <a:pt x="5" y="54"/>
                  </a:cubicBezTo>
                  <a:cubicBezTo>
                    <a:pt x="6" y="71"/>
                    <a:pt x="4" y="91"/>
                    <a:pt x="4" y="106"/>
                  </a:cubicBezTo>
                  <a:cubicBezTo>
                    <a:pt x="4" y="107"/>
                    <a:pt x="5" y="108"/>
                    <a:pt x="4" y="109"/>
                  </a:cubicBezTo>
                  <a:cubicBezTo>
                    <a:pt x="6" y="110"/>
                    <a:pt x="7" y="112"/>
                    <a:pt x="8" y="113"/>
                  </a:cubicBezTo>
                  <a:cubicBezTo>
                    <a:pt x="8" y="112"/>
                    <a:pt x="8" y="111"/>
                    <a:pt x="9" y="1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Arial"/>
                <a:ea typeface="微软雅黑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12083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7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2" presetClass="emph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Rot by="120000">
                                      <p:cBhvr>
                                        <p:cTn id="2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8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文本框 415"/>
          <p:cNvSpPr txBox="1"/>
          <p:nvPr/>
        </p:nvSpPr>
        <p:spPr>
          <a:xfrm>
            <a:off x="282804" y="320511"/>
            <a:ext cx="3230372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300" dirty="0" smtClean="0">
                <a:latin typeface="Arial"/>
                <a:ea typeface="微软雅黑"/>
                <a:cs typeface="方正苏新诗柳楷简体-yolan" panose="02000000000000000000" pitchFamily="2" charset="-122"/>
                <a:sym typeface="Arial"/>
              </a:rPr>
              <a:t>Sigmoid Belief Network</a:t>
            </a:r>
            <a:endParaRPr lang="zh-CN" altLang="en-US" sz="2300" kern="1200" dirty="0">
              <a:solidFill>
                <a:schemeClr val="tx1"/>
              </a:solidFill>
              <a:latin typeface="Arial"/>
              <a:ea typeface="微软雅黑"/>
              <a:cs typeface="方正苏新诗柳楷简体-yolan" panose="02000000000000000000" pitchFamily="2" charset="-122"/>
              <a:sym typeface="Arial"/>
            </a:endParaRPr>
          </a:p>
        </p:txBody>
      </p:sp>
      <p:grpSp>
        <p:nvGrpSpPr>
          <p:cNvPr id="417" name="组合 416"/>
          <p:cNvGrpSpPr/>
          <p:nvPr/>
        </p:nvGrpSpPr>
        <p:grpSpPr>
          <a:xfrm>
            <a:off x="3513176" y="316808"/>
            <a:ext cx="636853" cy="393183"/>
            <a:chOff x="3610120" y="261689"/>
            <a:chExt cx="636853" cy="393183"/>
          </a:xfrm>
        </p:grpSpPr>
        <p:pic>
          <p:nvPicPr>
            <p:cNvPr id="418" name="图片 417"/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409115">
              <a:off x="3830226" y="261689"/>
              <a:ext cx="416747" cy="246260"/>
            </a:xfrm>
            <a:prstGeom prst="rect">
              <a:avLst/>
            </a:prstGeom>
          </p:spPr>
        </p:pic>
        <p:sp>
          <p:nvSpPr>
            <p:cNvPr id="419" name="Freeform 249"/>
            <p:cNvSpPr>
              <a:spLocks noEditPoints="1"/>
            </p:cNvSpPr>
            <p:nvPr userDrawn="1"/>
          </p:nvSpPr>
          <p:spPr bwMode="auto">
            <a:xfrm rot="2431720" flipH="1">
              <a:off x="3610120" y="366070"/>
              <a:ext cx="211706" cy="288802"/>
            </a:xfrm>
            <a:custGeom>
              <a:avLst/>
              <a:gdLst>
                <a:gd name="T0" fmla="*/ 82 w 239"/>
                <a:gd name="T1" fmla="*/ 301 h 301"/>
                <a:gd name="T2" fmla="*/ 64 w 239"/>
                <a:gd name="T3" fmla="*/ 298 h 301"/>
                <a:gd name="T4" fmla="*/ 8 w 239"/>
                <a:gd name="T5" fmla="*/ 212 h 301"/>
                <a:gd name="T6" fmla="*/ 100 w 239"/>
                <a:gd name="T7" fmla="*/ 162 h 301"/>
                <a:gd name="T8" fmla="*/ 153 w 239"/>
                <a:gd name="T9" fmla="*/ 182 h 301"/>
                <a:gd name="T10" fmla="*/ 44 w 239"/>
                <a:gd name="T11" fmla="*/ 17 h 301"/>
                <a:gd name="T12" fmla="*/ 53 w 239"/>
                <a:gd name="T13" fmla="*/ 47 h 301"/>
                <a:gd name="T14" fmla="*/ 51 w 239"/>
                <a:gd name="T15" fmla="*/ 52 h 301"/>
                <a:gd name="T16" fmla="*/ 46 w 239"/>
                <a:gd name="T17" fmla="*/ 50 h 301"/>
                <a:gd name="T18" fmla="*/ 34 w 239"/>
                <a:gd name="T19" fmla="*/ 11 h 301"/>
                <a:gd name="T20" fmla="*/ 33 w 239"/>
                <a:gd name="T21" fmla="*/ 8 h 301"/>
                <a:gd name="T22" fmla="*/ 34 w 239"/>
                <a:gd name="T23" fmla="*/ 3 h 301"/>
                <a:gd name="T24" fmla="*/ 36 w 239"/>
                <a:gd name="T25" fmla="*/ 3 h 301"/>
                <a:gd name="T26" fmla="*/ 44 w 239"/>
                <a:gd name="T27" fmla="*/ 0 h 301"/>
                <a:gd name="T28" fmla="*/ 81 w 239"/>
                <a:gd name="T29" fmla="*/ 6 h 301"/>
                <a:gd name="T30" fmla="*/ 80 w 239"/>
                <a:gd name="T31" fmla="*/ 14 h 301"/>
                <a:gd name="T32" fmla="*/ 47 w 239"/>
                <a:gd name="T33" fmla="*/ 9 h 301"/>
                <a:gd name="T34" fmla="*/ 161 w 239"/>
                <a:gd name="T35" fmla="*/ 187 h 301"/>
                <a:gd name="T36" fmla="*/ 239 w 239"/>
                <a:gd name="T37" fmla="*/ 288 h 301"/>
                <a:gd name="T38" fmla="*/ 236 w 239"/>
                <a:gd name="T39" fmla="*/ 293 h 301"/>
                <a:gd name="T40" fmla="*/ 231 w 239"/>
                <a:gd name="T41" fmla="*/ 291 h 301"/>
                <a:gd name="T42" fmla="*/ 161 w 239"/>
                <a:gd name="T43" fmla="*/ 197 h 301"/>
                <a:gd name="T44" fmla="*/ 149 w 239"/>
                <a:gd name="T45" fmla="*/ 252 h 301"/>
                <a:gd name="T46" fmla="*/ 82 w 239"/>
                <a:gd name="T47" fmla="*/ 301 h 301"/>
                <a:gd name="T48" fmla="*/ 79 w 239"/>
                <a:gd name="T49" fmla="*/ 168 h 301"/>
                <a:gd name="T50" fmla="*/ 16 w 239"/>
                <a:gd name="T51" fmla="*/ 214 h 301"/>
                <a:gd name="T52" fmla="*/ 66 w 239"/>
                <a:gd name="T53" fmla="*/ 291 h 301"/>
                <a:gd name="T54" fmla="*/ 141 w 239"/>
                <a:gd name="T55" fmla="*/ 249 h 301"/>
                <a:gd name="T56" fmla="*/ 153 w 239"/>
                <a:gd name="T57" fmla="*/ 191 h 301"/>
                <a:gd name="T58" fmla="*/ 99 w 239"/>
                <a:gd name="T59" fmla="*/ 170 h 301"/>
                <a:gd name="T60" fmla="*/ 79 w 239"/>
                <a:gd name="T61" fmla="*/ 168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39" h="301">
                  <a:moveTo>
                    <a:pt x="82" y="301"/>
                  </a:moveTo>
                  <a:cubicBezTo>
                    <a:pt x="76" y="301"/>
                    <a:pt x="70" y="300"/>
                    <a:pt x="64" y="298"/>
                  </a:cubicBezTo>
                  <a:cubicBezTo>
                    <a:pt x="17" y="285"/>
                    <a:pt x="0" y="245"/>
                    <a:pt x="8" y="212"/>
                  </a:cubicBezTo>
                  <a:cubicBezTo>
                    <a:pt x="15" y="180"/>
                    <a:pt x="47" y="152"/>
                    <a:pt x="100" y="162"/>
                  </a:cubicBezTo>
                  <a:cubicBezTo>
                    <a:pt x="120" y="165"/>
                    <a:pt x="137" y="173"/>
                    <a:pt x="153" y="182"/>
                  </a:cubicBezTo>
                  <a:cubicBezTo>
                    <a:pt x="148" y="130"/>
                    <a:pt x="116" y="69"/>
                    <a:pt x="44" y="17"/>
                  </a:cubicBezTo>
                  <a:cubicBezTo>
                    <a:pt x="53" y="47"/>
                    <a:pt x="53" y="47"/>
                    <a:pt x="53" y="47"/>
                  </a:cubicBezTo>
                  <a:cubicBezTo>
                    <a:pt x="54" y="49"/>
                    <a:pt x="53" y="51"/>
                    <a:pt x="51" y="52"/>
                  </a:cubicBezTo>
                  <a:cubicBezTo>
                    <a:pt x="49" y="53"/>
                    <a:pt x="46" y="52"/>
                    <a:pt x="46" y="50"/>
                  </a:cubicBezTo>
                  <a:cubicBezTo>
                    <a:pt x="41" y="41"/>
                    <a:pt x="33" y="22"/>
                    <a:pt x="34" y="11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2" y="6"/>
                    <a:pt x="33" y="4"/>
                    <a:pt x="34" y="3"/>
                  </a:cubicBezTo>
                  <a:cubicBezTo>
                    <a:pt x="35" y="3"/>
                    <a:pt x="35" y="3"/>
                    <a:pt x="36" y="3"/>
                  </a:cubicBezTo>
                  <a:cubicBezTo>
                    <a:pt x="37" y="1"/>
                    <a:pt x="40" y="0"/>
                    <a:pt x="44" y="0"/>
                  </a:cubicBezTo>
                  <a:cubicBezTo>
                    <a:pt x="59" y="3"/>
                    <a:pt x="81" y="6"/>
                    <a:pt x="81" y="6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62" y="11"/>
                    <a:pt x="47" y="9"/>
                  </a:cubicBezTo>
                  <a:cubicBezTo>
                    <a:pt x="125" y="66"/>
                    <a:pt x="158" y="131"/>
                    <a:pt x="161" y="187"/>
                  </a:cubicBezTo>
                  <a:cubicBezTo>
                    <a:pt x="217" y="225"/>
                    <a:pt x="238" y="287"/>
                    <a:pt x="239" y="288"/>
                  </a:cubicBezTo>
                  <a:cubicBezTo>
                    <a:pt x="239" y="290"/>
                    <a:pt x="238" y="293"/>
                    <a:pt x="236" y="293"/>
                  </a:cubicBezTo>
                  <a:cubicBezTo>
                    <a:pt x="234" y="294"/>
                    <a:pt x="232" y="293"/>
                    <a:pt x="231" y="291"/>
                  </a:cubicBezTo>
                  <a:cubicBezTo>
                    <a:pt x="231" y="290"/>
                    <a:pt x="211" y="233"/>
                    <a:pt x="161" y="197"/>
                  </a:cubicBezTo>
                  <a:cubicBezTo>
                    <a:pt x="161" y="217"/>
                    <a:pt x="156" y="236"/>
                    <a:pt x="149" y="252"/>
                  </a:cubicBezTo>
                  <a:cubicBezTo>
                    <a:pt x="134" y="283"/>
                    <a:pt x="109" y="301"/>
                    <a:pt x="82" y="301"/>
                  </a:cubicBezTo>
                  <a:close/>
                  <a:moveTo>
                    <a:pt x="79" y="168"/>
                  </a:moveTo>
                  <a:cubicBezTo>
                    <a:pt x="43" y="168"/>
                    <a:pt x="21" y="189"/>
                    <a:pt x="16" y="214"/>
                  </a:cubicBezTo>
                  <a:cubicBezTo>
                    <a:pt x="9" y="243"/>
                    <a:pt x="24" y="279"/>
                    <a:pt x="66" y="291"/>
                  </a:cubicBezTo>
                  <a:cubicBezTo>
                    <a:pt x="96" y="299"/>
                    <a:pt x="125" y="283"/>
                    <a:pt x="141" y="249"/>
                  </a:cubicBezTo>
                  <a:cubicBezTo>
                    <a:pt x="149" y="232"/>
                    <a:pt x="154" y="212"/>
                    <a:pt x="153" y="191"/>
                  </a:cubicBezTo>
                  <a:cubicBezTo>
                    <a:pt x="138" y="181"/>
                    <a:pt x="120" y="174"/>
                    <a:pt x="99" y="170"/>
                  </a:cubicBezTo>
                  <a:cubicBezTo>
                    <a:pt x="92" y="168"/>
                    <a:pt x="85" y="168"/>
                    <a:pt x="79" y="168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latin typeface="Arial"/>
                <a:ea typeface="微软雅黑"/>
                <a:sym typeface="Arial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804" y="1139781"/>
            <a:ext cx="4970679" cy="388942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2804" y="5303891"/>
            <a:ext cx="5022015" cy="55630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3483" y="2561159"/>
            <a:ext cx="6490952" cy="2468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996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5621" y="1197736"/>
            <a:ext cx="8794242" cy="3909399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82804" y="320511"/>
            <a:ext cx="1755609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300" kern="1200" dirty="0" smtClean="0">
                <a:solidFill>
                  <a:schemeClr val="tx1"/>
                </a:solidFill>
                <a:latin typeface="Arial"/>
                <a:ea typeface="微软雅黑"/>
                <a:cs typeface="方正苏新诗柳楷简体-yolan" panose="02000000000000000000" pitchFamily="2" charset="-122"/>
                <a:sym typeface="Arial"/>
              </a:rPr>
              <a:t>Background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2038413" y="347057"/>
            <a:ext cx="636853" cy="393183"/>
            <a:chOff x="3610120" y="261689"/>
            <a:chExt cx="636853" cy="393183"/>
          </a:xfrm>
        </p:grpSpPr>
        <p:pic>
          <p:nvPicPr>
            <p:cNvPr id="8" name="图片 7"/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409115">
              <a:off x="3830226" y="261689"/>
              <a:ext cx="416747" cy="246260"/>
            </a:xfrm>
            <a:prstGeom prst="rect">
              <a:avLst/>
            </a:prstGeom>
          </p:spPr>
        </p:pic>
        <p:sp>
          <p:nvSpPr>
            <p:cNvPr id="10" name="Freeform 249"/>
            <p:cNvSpPr>
              <a:spLocks noEditPoints="1"/>
            </p:cNvSpPr>
            <p:nvPr userDrawn="1"/>
          </p:nvSpPr>
          <p:spPr bwMode="auto">
            <a:xfrm rot="2431720" flipH="1">
              <a:off x="3610120" y="366070"/>
              <a:ext cx="211706" cy="288802"/>
            </a:xfrm>
            <a:custGeom>
              <a:avLst/>
              <a:gdLst>
                <a:gd name="T0" fmla="*/ 82 w 239"/>
                <a:gd name="T1" fmla="*/ 301 h 301"/>
                <a:gd name="T2" fmla="*/ 64 w 239"/>
                <a:gd name="T3" fmla="*/ 298 h 301"/>
                <a:gd name="T4" fmla="*/ 8 w 239"/>
                <a:gd name="T5" fmla="*/ 212 h 301"/>
                <a:gd name="T6" fmla="*/ 100 w 239"/>
                <a:gd name="T7" fmla="*/ 162 h 301"/>
                <a:gd name="T8" fmla="*/ 153 w 239"/>
                <a:gd name="T9" fmla="*/ 182 h 301"/>
                <a:gd name="T10" fmla="*/ 44 w 239"/>
                <a:gd name="T11" fmla="*/ 17 h 301"/>
                <a:gd name="T12" fmla="*/ 53 w 239"/>
                <a:gd name="T13" fmla="*/ 47 h 301"/>
                <a:gd name="T14" fmla="*/ 51 w 239"/>
                <a:gd name="T15" fmla="*/ 52 h 301"/>
                <a:gd name="T16" fmla="*/ 46 w 239"/>
                <a:gd name="T17" fmla="*/ 50 h 301"/>
                <a:gd name="T18" fmla="*/ 34 w 239"/>
                <a:gd name="T19" fmla="*/ 11 h 301"/>
                <a:gd name="T20" fmla="*/ 33 w 239"/>
                <a:gd name="T21" fmla="*/ 8 h 301"/>
                <a:gd name="T22" fmla="*/ 34 w 239"/>
                <a:gd name="T23" fmla="*/ 3 h 301"/>
                <a:gd name="T24" fmla="*/ 36 w 239"/>
                <a:gd name="T25" fmla="*/ 3 h 301"/>
                <a:gd name="T26" fmla="*/ 44 w 239"/>
                <a:gd name="T27" fmla="*/ 0 h 301"/>
                <a:gd name="T28" fmla="*/ 81 w 239"/>
                <a:gd name="T29" fmla="*/ 6 h 301"/>
                <a:gd name="T30" fmla="*/ 80 w 239"/>
                <a:gd name="T31" fmla="*/ 14 h 301"/>
                <a:gd name="T32" fmla="*/ 47 w 239"/>
                <a:gd name="T33" fmla="*/ 9 h 301"/>
                <a:gd name="T34" fmla="*/ 161 w 239"/>
                <a:gd name="T35" fmla="*/ 187 h 301"/>
                <a:gd name="T36" fmla="*/ 239 w 239"/>
                <a:gd name="T37" fmla="*/ 288 h 301"/>
                <a:gd name="T38" fmla="*/ 236 w 239"/>
                <a:gd name="T39" fmla="*/ 293 h 301"/>
                <a:gd name="T40" fmla="*/ 231 w 239"/>
                <a:gd name="T41" fmla="*/ 291 h 301"/>
                <a:gd name="T42" fmla="*/ 161 w 239"/>
                <a:gd name="T43" fmla="*/ 197 h 301"/>
                <a:gd name="T44" fmla="*/ 149 w 239"/>
                <a:gd name="T45" fmla="*/ 252 h 301"/>
                <a:gd name="T46" fmla="*/ 82 w 239"/>
                <a:gd name="T47" fmla="*/ 301 h 301"/>
                <a:gd name="T48" fmla="*/ 79 w 239"/>
                <a:gd name="T49" fmla="*/ 168 h 301"/>
                <a:gd name="T50" fmla="*/ 16 w 239"/>
                <a:gd name="T51" fmla="*/ 214 h 301"/>
                <a:gd name="T52" fmla="*/ 66 w 239"/>
                <a:gd name="T53" fmla="*/ 291 h 301"/>
                <a:gd name="T54" fmla="*/ 141 w 239"/>
                <a:gd name="T55" fmla="*/ 249 h 301"/>
                <a:gd name="T56" fmla="*/ 153 w 239"/>
                <a:gd name="T57" fmla="*/ 191 h 301"/>
                <a:gd name="T58" fmla="*/ 99 w 239"/>
                <a:gd name="T59" fmla="*/ 170 h 301"/>
                <a:gd name="T60" fmla="*/ 79 w 239"/>
                <a:gd name="T61" fmla="*/ 168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39" h="301">
                  <a:moveTo>
                    <a:pt x="82" y="301"/>
                  </a:moveTo>
                  <a:cubicBezTo>
                    <a:pt x="76" y="301"/>
                    <a:pt x="70" y="300"/>
                    <a:pt x="64" y="298"/>
                  </a:cubicBezTo>
                  <a:cubicBezTo>
                    <a:pt x="17" y="285"/>
                    <a:pt x="0" y="245"/>
                    <a:pt x="8" y="212"/>
                  </a:cubicBezTo>
                  <a:cubicBezTo>
                    <a:pt x="15" y="180"/>
                    <a:pt x="47" y="152"/>
                    <a:pt x="100" y="162"/>
                  </a:cubicBezTo>
                  <a:cubicBezTo>
                    <a:pt x="120" y="165"/>
                    <a:pt x="137" y="173"/>
                    <a:pt x="153" y="182"/>
                  </a:cubicBezTo>
                  <a:cubicBezTo>
                    <a:pt x="148" y="130"/>
                    <a:pt x="116" y="69"/>
                    <a:pt x="44" y="17"/>
                  </a:cubicBezTo>
                  <a:cubicBezTo>
                    <a:pt x="53" y="47"/>
                    <a:pt x="53" y="47"/>
                    <a:pt x="53" y="47"/>
                  </a:cubicBezTo>
                  <a:cubicBezTo>
                    <a:pt x="54" y="49"/>
                    <a:pt x="53" y="51"/>
                    <a:pt x="51" y="52"/>
                  </a:cubicBezTo>
                  <a:cubicBezTo>
                    <a:pt x="49" y="53"/>
                    <a:pt x="46" y="52"/>
                    <a:pt x="46" y="50"/>
                  </a:cubicBezTo>
                  <a:cubicBezTo>
                    <a:pt x="41" y="41"/>
                    <a:pt x="33" y="22"/>
                    <a:pt x="34" y="11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2" y="6"/>
                    <a:pt x="33" y="4"/>
                    <a:pt x="34" y="3"/>
                  </a:cubicBezTo>
                  <a:cubicBezTo>
                    <a:pt x="35" y="3"/>
                    <a:pt x="35" y="3"/>
                    <a:pt x="36" y="3"/>
                  </a:cubicBezTo>
                  <a:cubicBezTo>
                    <a:pt x="37" y="1"/>
                    <a:pt x="40" y="0"/>
                    <a:pt x="44" y="0"/>
                  </a:cubicBezTo>
                  <a:cubicBezTo>
                    <a:pt x="59" y="3"/>
                    <a:pt x="81" y="6"/>
                    <a:pt x="81" y="6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62" y="11"/>
                    <a:pt x="47" y="9"/>
                  </a:cubicBezTo>
                  <a:cubicBezTo>
                    <a:pt x="125" y="66"/>
                    <a:pt x="158" y="131"/>
                    <a:pt x="161" y="187"/>
                  </a:cubicBezTo>
                  <a:cubicBezTo>
                    <a:pt x="217" y="225"/>
                    <a:pt x="238" y="287"/>
                    <a:pt x="239" y="288"/>
                  </a:cubicBezTo>
                  <a:cubicBezTo>
                    <a:pt x="239" y="290"/>
                    <a:pt x="238" y="293"/>
                    <a:pt x="236" y="293"/>
                  </a:cubicBezTo>
                  <a:cubicBezTo>
                    <a:pt x="234" y="294"/>
                    <a:pt x="232" y="293"/>
                    <a:pt x="231" y="291"/>
                  </a:cubicBezTo>
                  <a:cubicBezTo>
                    <a:pt x="231" y="290"/>
                    <a:pt x="211" y="233"/>
                    <a:pt x="161" y="197"/>
                  </a:cubicBezTo>
                  <a:cubicBezTo>
                    <a:pt x="161" y="217"/>
                    <a:pt x="156" y="236"/>
                    <a:pt x="149" y="252"/>
                  </a:cubicBezTo>
                  <a:cubicBezTo>
                    <a:pt x="134" y="283"/>
                    <a:pt x="109" y="301"/>
                    <a:pt x="82" y="301"/>
                  </a:cubicBezTo>
                  <a:close/>
                  <a:moveTo>
                    <a:pt x="79" y="168"/>
                  </a:moveTo>
                  <a:cubicBezTo>
                    <a:pt x="43" y="168"/>
                    <a:pt x="21" y="189"/>
                    <a:pt x="16" y="214"/>
                  </a:cubicBezTo>
                  <a:cubicBezTo>
                    <a:pt x="9" y="243"/>
                    <a:pt x="24" y="279"/>
                    <a:pt x="66" y="291"/>
                  </a:cubicBezTo>
                  <a:cubicBezTo>
                    <a:pt x="96" y="299"/>
                    <a:pt x="125" y="283"/>
                    <a:pt x="141" y="249"/>
                  </a:cubicBezTo>
                  <a:cubicBezTo>
                    <a:pt x="149" y="232"/>
                    <a:pt x="154" y="212"/>
                    <a:pt x="153" y="191"/>
                  </a:cubicBezTo>
                  <a:cubicBezTo>
                    <a:pt x="138" y="181"/>
                    <a:pt x="120" y="174"/>
                    <a:pt x="99" y="170"/>
                  </a:cubicBezTo>
                  <a:cubicBezTo>
                    <a:pt x="92" y="168"/>
                    <a:pt x="85" y="168"/>
                    <a:pt x="79" y="168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latin typeface="Arial"/>
                <a:ea typeface="微软雅黑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53834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文本框 415"/>
          <p:cNvSpPr txBox="1"/>
          <p:nvPr/>
        </p:nvSpPr>
        <p:spPr>
          <a:xfrm>
            <a:off x="282804" y="320511"/>
            <a:ext cx="2869696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300" dirty="0" smtClean="0">
                <a:latin typeface="Arial"/>
                <a:ea typeface="微软雅黑"/>
                <a:cs typeface="方正苏新诗柳楷简体-yolan" panose="02000000000000000000" pitchFamily="2" charset="-122"/>
                <a:sym typeface="Arial"/>
              </a:rPr>
              <a:t>Deep Belief Network</a:t>
            </a:r>
            <a:endParaRPr lang="zh-CN" altLang="en-US" sz="2300" kern="1200" dirty="0">
              <a:solidFill>
                <a:schemeClr val="tx1"/>
              </a:solidFill>
              <a:latin typeface="Arial"/>
              <a:ea typeface="微软雅黑"/>
              <a:cs typeface="方正苏新诗柳楷简体-yolan" panose="02000000000000000000" pitchFamily="2" charset="-122"/>
              <a:sym typeface="Arial"/>
            </a:endParaRPr>
          </a:p>
        </p:txBody>
      </p:sp>
      <p:grpSp>
        <p:nvGrpSpPr>
          <p:cNvPr id="417" name="组合 416"/>
          <p:cNvGrpSpPr/>
          <p:nvPr/>
        </p:nvGrpSpPr>
        <p:grpSpPr>
          <a:xfrm>
            <a:off x="3513176" y="316808"/>
            <a:ext cx="636853" cy="393183"/>
            <a:chOff x="3610120" y="261689"/>
            <a:chExt cx="636853" cy="393183"/>
          </a:xfrm>
        </p:grpSpPr>
        <p:pic>
          <p:nvPicPr>
            <p:cNvPr id="418" name="图片 417"/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409115">
              <a:off x="3830226" y="261689"/>
              <a:ext cx="416747" cy="246260"/>
            </a:xfrm>
            <a:prstGeom prst="rect">
              <a:avLst/>
            </a:prstGeom>
          </p:spPr>
        </p:pic>
        <p:sp>
          <p:nvSpPr>
            <p:cNvPr id="419" name="Freeform 249"/>
            <p:cNvSpPr>
              <a:spLocks noEditPoints="1"/>
            </p:cNvSpPr>
            <p:nvPr userDrawn="1"/>
          </p:nvSpPr>
          <p:spPr bwMode="auto">
            <a:xfrm rot="2431720" flipH="1">
              <a:off x="3610120" y="366070"/>
              <a:ext cx="211706" cy="288802"/>
            </a:xfrm>
            <a:custGeom>
              <a:avLst/>
              <a:gdLst>
                <a:gd name="T0" fmla="*/ 82 w 239"/>
                <a:gd name="T1" fmla="*/ 301 h 301"/>
                <a:gd name="T2" fmla="*/ 64 w 239"/>
                <a:gd name="T3" fmla="*/ 298 h 301"/>
                <a:gd name="T4" fmla="*/ 8 w 239"/>
                <a:gd name="T5" fmla="*/ 212 h 301"/>
                <a:gd name="T6" fmla="*/ 100 w 239"/>
                <a:gd name="T7" fmla="*/ 162 h 301"/>
                <a:gd name="T8" fmla="*/ 153 w 239"/>
                <a:gd name="T9" fmla="*/ 182 h 301"/>
                <a:gd name="T10" fmla="*/ 44 w 239"/>
                <a:gd name="T11" fmla="*/ 17 h 301"/>
                <a:gd name="T12" fmla="*/ 53 w 239"/>
                <a:gd name="T13" fmla="*/ 47 h 301"/>
                <a:gd name="T14" fmla="*/ 51 w 239"/>
                <a:gd name="T15" fmla="*/ 52 h 301"/>
                <a:gd name="T16" fmla="*/ 46 w 239"/>
                <a:gd name="T17" fmla="*/ 50 h 301"/>
                <a:gd name="T18" fmla="*/ 34 w 239"/>
                <a:gd name="T19" fmla="*/ 11 h 301"/>
                <a:gd name="T20" fmla="*/ 33 w 239"/>
                <a:gd name="T21" fmla="*/ 8 h 301"/>
                <a:gd name="T22" fmla="*/ 34 w 239"/>
                <a:gd name="T23" fmla="*/ 3 h 301"/>
                <a:gd name="T24" fmla="*/ 36 w 239"/>
                <a:gd name="T25" fmla="*/ 3 h 301"/>
                <a:gd name="T26" fmla="*/ 44 w 239"/>
                <a:gd name="T27" fmla="*/ 0 h 301"/>
                <a:gd name="T28" fmla="*/ 81 w 239"/>
                <a:gd name="T29" fmla="*/ 6 h 301"/>
                <a:gd name="T30" fmla="*/ 80 w 239"/>
                <a:gd name="T31" fmla="*/ 14 h 301"/>
                <a:gd name="T32" fmla="*/ 47 w 239"/>
                <a:gd name="T33" fmla="*/ 9 h 301"/>
                <a:gd name="T34" fmla="*/ 161 w 239"/>
                <a:gd name="T35" fmla="*/ 187 h 301"/>
                <a:gd name="T36" fmla="*/ 239 w 239"/>
                <a:gd name="T37" fmla="*/ 288 h 301"/>
                <a:gd name="T38" fmla="*/ 236 w 239"/>
                <a:gd name="T39" fmla="*/ 293 h 301"/>
                <a:gd name="T40" fmla="*/ 231 w 239"/>
                <a:gd name="T41" fmla="*/ 291 h 301"/>
                <a:gd name="T42" fmla="*/ 161 w 239"/>
                <a:gd name="T43" fmla="*/ 197 h 301"/>
                <a:gd name="T44" fmla="*/ 149 w 239"/>
                <a:gd name="T45" fmla="*/ 252 h 301"/>
                <a:gd name="T46" fmla="*/ 82 w 239"/>
                <a:gd name="T47" fmla="*/ 301 h 301"/>
                <a:gd name="T48" fmla="*/ 79 w 239"/>
                <a:gd name="T49" fmla="*/ 168 h 301"/>
                <a:gd name="T50" fmla="*/ 16 w 239"/>
                <a:gd name="T51" fmla="*/ 214 h 301"/>
                <a:gd name="T52" fmla="*/ 66 w 239"/>
                <a:gd name="T53" fmla="*/ 291 h 301"/>
                <a:gd name="T54" fmla="*/ 141 w 239"/>
                <a:gd name="T55" fmla="*/ 249 h 301"/>
                <a:gd name="T56" fmla="*/ 153 w 239"/>
                <a:gd name="T57" fmla="*/ 191 h 301"/>
                <a:gd name="T58" fmla="*/ 99 w 239"/>
                <a:gd name="T59" fmla="*/ 170 h 301"/>
                <a:gd name="T60" fmla="*/ 79 w 239"/>
                <a:gd name="T61" fmla="*/ 168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39" h="301">
                  <a:moveTo>
                    <a:pt x="82" y="301"/>
                  </a:moveTo>
                  <a:cubicBezTo>
                    <a:pt x="76" y="301"/>
                    <a:pt x="70" y="300"/>
                    <a:pt x="64" y="298"/>
                  </a:cubicBezTo>
                  <a:cubicBezTo>
                    <a:pt x="17" y="285"/>
                    <a:pt x="0" y="245"/>
                    <a:pt x="8" y="212"/>
                  </a:cubicBezTo>
                  <a:cubicBezTo>
                    <a:pt x="15" y="180"/>
                    <a:pt x="47" y="152"/>
                    <a:pt x="100" y="162"/>
                  </a:cubicBezTo>
                  <a:cubicBezTo>
                    <a:pt x="120" y="165"/>
                    <a:pt x="137" y="173"/>
                    <a:pt x="153" y="182"/>
                  </a:cubicBezTo>
                  <a:cubicBezTo>
                    <a:pt x="148" y="130"/>
                    <a:pt x="116" y="69"/>
                    <a:pt x="44" y="17"/>
                  </a:cubicBezTo>
                  <a:cubicBezTo>
                    <a:pt x="53" y="47"/>
                    <a:pt x="53" y="47"/>
                    <a:pt x="53" y="47"/>
                  </a:cubicBezTo>
                  <a:cubicBezTo>
                    <a:pt x="54" y="49"/>
                    <a:pt x="53" y="51"/>
                    <a:pt x="51" y="52"/>
                  </a:cubicBezTo>
                  <a:cubicBezTo>
                    <a:pt x="49" y="53"/>
                    <a:pt x="46" y="52"/>
                    <a:pt x="46" y="50"/>
                  </a:cubicBezTo>
                  <a:cubicBezTo>
                    <a:pt x="41" y="41"/>
                    <a:pt x="33" y="22"/>
                    <a:pt x="34" y="11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2" y="6"/>
                    <a:pt x="33" y="4"/>
                    <a:pt x="34" y="3"/>
                  </a:cubicBezTo>
                  <a:cubicBezTo>
                    <a:pt x="35" y="3"/>
                    <a:pt x="35" y="3"/>
                    <a:pt x="36" y="3"/>
                  </a:cubicBezTo>
                  <a:cubicBezTo>
                    <a:pt x="37" y="1"/>
                    <a:pt x="40" y="0"/>
                    <a:pt x="44" y="0"/>
                  </a:cubicBezTo>
                  <a:cubicBezTo>
                    <a:pt x="59" y="3"/>
                    <a:pt x="81" y="6"/>
                    <a:pt x="81" y="6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62" y="11"/>
                    <a:pt x="47" y="9"/>
                  </a:cubicBezTo>
                  <a:cubicBezTo>
                    <a:pt x="125" y="66"/>
                    <a:pt x="158" y="131"/>
                    <a:pt x="161" y="187"/>
                  </a:cubicBezTo>
                  <a:cubicBezTo>
                    <a:pt x="217" y="225"/>
                    <a:pt x="238" y="287"/>
                    <a:pt x="239" y="288"/>
                  </a:cubicBezTo>
                  <a:cubicBezTo>
                    <a:pt x="239" y="290"/>
                    <a:pt x="238" y="293"/>
                    <a:pt x="236" y="293"/>
                  </a:cubicBezTo>
                  <a:cubicBezTo>
                    <a:pt x="234" y="294"/>
                    <a:pt x="232" y="293"/>
                    <a:pt x="231" y="291"/>
                  </a:cubicBezTo>
                  <a:cubicBezTo>
                    <a:pt x="231" y="290"/>
                    <a:pt x="211" y="233"/>
                    <a:pt x="161" y="197"/>
                  </a:cubicBezTo>
                  <a:cubicBezTo>
                    <a:pt x="161" y="217"/>
                    <a:pt x="156" y="236"/>
                    <a:pt x="149" y="252"/>
                  </a:cubicBezTo>
                  <a:cubicBezTo>
                    <a:pt x="134" y="283"/>
                    <a:pt x="109" y="301"/>
                    <a:pt x="82" y="301"/>
                  </a:cubicBezTo>
                  <a:close/>
                  <a:moveTo>
                    <a:pt x="79" y="168"/>
                  </a:moveTo>
                  <a:cubicBezTo>
                    <a:pt x="43" y="168"/>
                    <a:pt x="21" y="189"/>
                    <a:pt x="16" y="214"/>
                  </a:cubicBezTo>
                  <a:cubicBezTo>
                    <a:pt x="9" y="243"/>
                    <a:pt x="24" y="279"/>
                    <a:pt x="66" y="291"/>
                  </a:cubicBezTo>
                  <a:cubicBezTo>
                    <a:pt x="96" y="299"/>
                    <a:pt x="125" y="283"/>
                    <a:pt x="141" y="249"/>
                  </a:cubicBezTo>
                  <a:cubicBezTo>
                    <a:pt x="149" y="232"/>
                    <a:pt x="154" y="212"/>
                    <a:pt x="153" y="191"/>
                  </a:cubicBezTo>
                  <a:cubicBezTo>
                    <a:pt x="138" y="181"/>
                    <a:pt x="120" y="174"/>
                    <a:pt x="99" y="170"/>
                  </a:cubicBezTo>
                  <a:cubicBezTo>
                    <a:pt x="92" y="168"/>
                    <a:pt x="85" y="168"/>
                    <a:pt x="79" y="168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latin typeface="Arial"/>
                <a:ea typeface="微软雅黑"/>
                <a:sym typeface="Arial"/>
              </a:endParaRPr>
            </a:p>
          </p:txBody>
        </p:sp>
      </p:grpSp>
      <p:pic>
        <p:nvPicPr>
          <p:cNvPr id="10" name="图片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1812" y="1018752"/>
            <a:ext cx="8610675" cy="5453245"/>
          </a:xfrm>
          <a:prstGeom prst="rect">
            <a:avLst/>
          </a:prstGeom>
        </p:spPr>
      </p:pic>
      <p:sp>
        <p:nvSpPr>
          <p:cNvPr id="6" name="AutoShape 2" descr="https://upload-images.jianshu.io/upload_images/15737641-3ae15e8eeaee0a3b.png?imageMogr2/auto-orient/strip|imageView2/2/format/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" name="AutoShape 4" descr="https://upload-images.jianshu.io/upload_images/15737641-3ae15e8eeaee0a3b.png?imageMogr2/auto-orient/strip|imageView2/2/format/webp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1983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文本框 415"/>
          <p:cNvSpPr txBox="1"/>
          <p:nvPr/>
        </p:nvSpPr>
        <p:spPr>
          <a:xfrm>
            <a:off x="282804" y="320511"/>
            <a:ext cx="2869696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300" dirty="0" smtClean="0">
                <a:latin typeface="Arial"/>
                <a:ea typeface="微软雅黑"/>
                <a:cs typeface="方正苏新诗柳楷简体-yolan" panose="02000000000000000000" pitchFamily="2" charset="-122"/>
                <a:sym typeface="Arial"/>
              </a:rPr>
              <a:t>Deep Belief Network</a:t>
            </a:r>
            <a:endParaRPr lang="zh-CN" altLang="en-US" sz="2300" kern="1200" dirty="0">
              <a:solidFill>
                <a:schemeClr val="tx1"/>
              </a:solidFill>
              <a:latin typeface="Arial"/>
              <a:ea typeface="微软雅黑"/>
              <a:cs typeface="方正苏新诗柳楷简体-yolan" panose="02000000000000000000" pitchFamily="2" charset="-122"/>
              <a:sym typeface="Arial"/>
            </a:endParaRPr>
          </a:p>
        </p:txBody>
      </p:sp>
      <p:grpSp>
        <p:nvGrpSpPr>
          <p:cNvPr id="417" name="组合 416"/>
          <p:cNvGrpSpPr/>
          <p:nvPr/>
        </p:nvGrpSpPr>
        <p:grpSpPr>
          <a:xfrm>
            <a:off x="3513176" y="316808"/>
            <a:ext cx="636853" cy="393183"/>
            <a:chOff x="3610120" y="261689"/>
            <a:chExt cx="636853" cy="393183"/>
          </a:xfrm>
        </p:grpSpPr>
        <p:pic>
          <p:nvPicPr>
            <p:cNvPr id="418" name="图片 417"/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409115">
              <a:off x="3830226" y="261689"/>
              <a:ext cx="416747" cy="246260"/>
            </a:xfrm>
            <a:prstGeom prst="rect">
              <a:avLst/>
            </a:prstGeom>
          </p:spPr>
        </p:pic>
        <p:sp>
          <p:nvSpPr>
            <p:cNvPr id="419" name="Freeform 249"/>
            <p:cNvSpPr>
              <a:spLocks noEditPoints="1"/>
            </p:cNvSpPr>
            <p:nvPr userDrawn="1"/>
          </p:nvSpPr>
          <p:spPr bwMode="auto">
            <a:xfrm rot="2431720" flipH="1">
              <a:off x="3610120" y="366070"/>
              <a:ext cx="211706" cy="288802"/>
            </a:xfrm>
            <a:custGeom>
              <a:avLst/>
              <a:gdLst>
                <a:gd name="T0" fmla="*/ 82 w 239"/>
                <a:gd name="T1" fmla="*/ 301 h 301"/>
                <a:gd name="T2" fmla="*/ 64 w 239"/>
                <a:gd name="T3" fmla="*/ 298 h 301"/>
                <a:gd name="T4" fmla="*/ 8 w 239"/>
                <a:gd name="T5" fmla="*/ 212 h 301"/>
                <a:gd name="T6" fmla="*/ 100 w 239"/>
                <a:gd name="T7" fmla="*/ 162 h 301"/>
                <a:gd name="T8" fmla="*/ 153 w 239"/>
                <a:gd name="T9" fmla="*/ 182 h 301"/>
                <a:gd name="T10" fmla="*/ 44 w 239"/>
                <a:gd name="T11" fmla="*/ 17 h 301"/>
                <a:gd name="T12" fmla="*/ 53 w 239"/>
                <a:gd name="T13" fmla="*/ 47 h 301"/>
                <a:gd name="T14" fmla="*/ 51 w 239"/>
                <a:gd name="T15" fmla="*/ 52 h 301"/>
                <a:gd name="T16" fmla="*/ 46 w 239"/>
                <a:gd name="T17" fmla="*/ 50 h 301"/>
                <a:gd name="T18" fmla="*/ 34 w 239"/>
                <a:gd name="T19" fmla="*/ 11 h 301"/>
                <a:gd name="T20" fmla="*/ 33 w 239"/>
                <a:gd name="T21" fmla="*/ 8 h 301"/>
                <a:gd name="T22" fmla="*/ 34 w 239"/>
                <a:gd name="T23" fmla="*/ 3 h 301"/>
                <a:gd name="T24" fmla="*/ 36 w 239"/>
                <a:gd name="T25" fmla="*/ 3 h 301"/>
                <a:gd name="T26" fmla="*/ 44 w 239"/>
                <a:gd name="T27" fmla="*/ 0 h 301"/>
                <a:gd name="T28" fmla="*/ 81 w 239"/>
                <a:gd name="T29" fmla="*/ 6 h 301"/>
                <a:gd name="T30" fmla="*/ 80 w 239"/>
                <a:gd name="T31" fmla="*/ 14 h 301"/>
                <a:gd name="T32" fmla="*/ 47 w 239"/>
                <a:gd name="T33" fmla="*/ 9 h 301"/>
                <a:gd name="T34" fmla="*/ 161 w 239"/>
                <a:gd name="T35" fmla="*/ 187 h 301"/>
                <a:gd name="T36" fmla="*/ 239 w 239"/>
                <a:gd name="T37" fmla="*/ 288 h 301"/>
                <a:gd name="T38" fmla="*/ 236 w 239"/>
                <a:gd name="T39" fmla="*/ 293 h 301"/>
                <a:gd name="T40" fmla="*/ 231 w 239"/>
                <a:gd name="T41" fmla="*/ 291 h 301"/>
                <a:gd name="T42" fmla="*/ 161 w 239"/>
                <a:gd name="T43" fmla="*/ 197 h 301"/>
                <a:gd name="T44" fmla="*/ 149 w 239"/>
                <a:gd name="T45" fmla="*/ 252 h 301"/>
                <a:gd name="T46" fmla="*/ 82 w 239"/>
                <a:gd name="T47" fmla="*/ 301 h 301"/>
                <a:gd name="T48" fmla="*/ 79 w 239"/>
                <a:gd name="T49" fmla="*/ 168 h 301"/>
                <a:gd name="T50" fmla="*/ 16 w 239"/>
                <a:gd name="T51" fmla="*/ 214 h 301"/>
                <a:gd name="T52" fmla="*/ 66 w 239"/>
                <a:gd name="T53" fmla="*/ 291 h 301"/>
                <a:gd name="T54" fmla="*/ 141 w 239"/>
                <a:gd name="T55" fmla="*/ 249 h 301"/>
                <a:gd name="T56" fmla="*/ 153 w 239"/>
                <a:gd name="T57" fmla="*/ 191 h 301"/>
                <a:gd name="T58" fmla="*/ 99 w 239"/>
                <a:gd name="T59" fmla="*/ 170 h 301"/>
                <a:gd name="T60" fmla="*/ 79 w 239"/>
                <a:gd name="T61" fmla="*/ 168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39" h="301">
                  <a:moveTo>
                    <a:pt x="82" y="301"/>
                  </a:moveTo>
                  <a:cubicBezTo>
                    <a:pt x="76" y="301"/>
                    <a:pt x="70" y="300"/>
                    <a:pt x="64" y="298"/>
                  </a:cubicBezTo>
                  <a:cubicBezTo>
                    <a:pt x="17" y="285"/>
                    <a:pt x="0" y="245"/>
                    <a:pt x="8" y="212"/>
                  </a:cubicBezTo>
                  <a:cubicBezTo>
                    <a:pt x="15" y="180"/>
                    <a:pt x="47" y="152"/>
                    <a:pt x="100" y="162"/>
                  </a:cubicBezTo>
                  <a:cubicBezTo>
                    <a:pt x="120" y="165"/>
                    <a:pt x="137" y="173"/>
                    <a:pt x="153" y="182"/>
                  </a:cubicBezTo>
                  <a:cubicBezTo>
                    <a:pt x="148" y="130"/>
                    <a:pt x="116" y="69"/>
                    <a:pt x="44" y="17"/>
                  </a:cubicBezTo>
                  <a:cubicBezTo>
                    <a:pt x="53" y="47"/>
                    <a:pt x="53" y="47"/>
                    <a:pt x="53" y="47"/>
                  </a:cubicBezTo>
                  <a:cubicBezTo>
                    <a:pt x="54" y="49"/>
                    <a:pt x="53" y="51"/>
                    <a:pt x="51" y="52"/>
                  </a:cubicBezTo>
                  <a:cubicBezTo>
                    <a:pt x="49" y="53"/>
                    <a:pt x="46" y="52"/>
                    <a:pt x="46" y="50"/>
                  </a:cubicBezTo>
                  <a:cubicBezTo>
                    <a:pt x="41" y="41"/>
                    <a:pt x="33" y="22"/>
                    <a:pt x="34" y="11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2" y="6"/>
                    <a:pt x="33" y="4"/>
                    <a:pt x="34" y="3"/>
                  </a:cubicBezTo>
                  <a:cubicBezTo>
                    <a:pt x="35" y="3"/>
                    <a:pt x="35" y="3"/>
                    <a:pt x="36" y="3"/>
                  </a:cubicBezTo>
                  <a:cubicBezTo>
                    <a:pt x="37" y="1"/>
                    <a:pt x="40" y="0"/>
                    <a:pt x="44" y="0"/>
                  </a:cubicBezTo>
                  <a:cubicBezTo>
                    <a:pt x="59" y="3"/>
                    <a:pt x="81" y="6"/>
                    <a:pt x="81" y="6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62" y="11"/>
                    <a:pt x="47" y="9"/>
                  </a:cubicBezTo>
                  <a:cubicBezTo>
                    <a:pt x="125" y="66"/>
                    <a:pt x="158" y="131"/>
                    <a:pt x="161" y="187"/>
                  </a:cubicBezTo>
                  <a:cubicBezTo>
                    <a:pt x="217" y="225"/>
                    <a:pt x="238" y="287"/>
                    <a:pt x="239" y="288"/>
                  </a:cubicBezTo>
                  <a:cubicBezTo>
                    <a:pt x="239" y="290"/>
                    <a:pt x="238" y="293"/>
                    <a:pt x="236" y="293"/>
                  </a:cubicBezTo>
                  <a:cubicBezTo>
                    <a:pt x="234" y="294"/>
                    <a:pt x="232" y="293"/>
                    <a:pt x="231" y="291"/>
                  </a:cubicBezTo>
                  <a:cubicBezTo>
                    <a:pt x="231" y="290"/>
                    <a:pt x="211" y="233"/>
                    <a:pt x="161" y="197"/>
                  </a:cubicBezTo>
                  <a:cubicBezTo>
                    <a:pt x="161" y="217"/>
                    <a:pt x="156" y="236"/>
                    <a:pt x="149" y="252"/>
                  </a:cubicBezTo>
                  <a:cubicBezTo>
                    <a:pt x="134" y="283"/>
                    <a:pt x="109" y="301"/>
                    <a:pt x="82" y="301"/>
                  </a:cubicBezTo>
                  <a:close/>
                  <a:moveTo>
                    <a:pt x="79" y="168"/>
                  </a:moveTo>
                  <a:cubicBezTo>
                    <a:pt x="43" y="168"/>
                    <a:pt x="21" y="189"/>
                    <a:pt x="16" y="214"/>
                  </a:cubicBezTo>
                  <a:cubicBezTo>
                    <a:pt x="9" y="243"/>
                    <a:pt x="24" y="279"/>
                    <a:pt x="66" y="291"/>
                  </a:cubicBezTo>
                  <a:cubicBezTo>
                    <a:pt x="96" y="299"/>
                    <a:pt x="125" y="283"/>
                    <a:pt x="141" y="249"/>
                  </a:cubicBezTo>
                  <a:cubicBezTo>
                    <a:pt x="149" y="232"/>
                    <a:pt x="154" y="212"/>
                    <a:pt x="153" y="191"/>
                  </a:cubicBezTo>
                  <a:cubicBezTo>
                    <a:pt x="138" y="181"/>
                    <a:pt x="120" y="174"/>
                    <a:pt x="99" y="170"/>
                  </a:cubicBezTo>
                  <a:cubicBezTo>
                    <a:pt x="92" y="168"/>
                    <a:pt x="85" y="168"/>
                    <a:pt x="79" y="168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latin typeface="Arial"/>
                <a:ea typeface="微软雅黑"/>
                <a:sym typeface="Arial"/>
              </a:endParaRPr>
            </a:p>
          </p:txBody>
        </p:sp>
      </p:grpSp>
      <p:sp>
        <p:nvSpPr>
          <p:cNvPr id="6" name="AutoShape 2" descr="https://upload-images.jianshu.io/upload_images/15737641-3ae15e8eeaee0a3b.png?imageMogr2/auto-orient/strip|imageView2/2/format/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" name="AutoShape 4" descr="https://upload-images.jianshu.io/upload_images/15737641-3ae15e8eeaee0a3b.png?imageMogr2/auto-orient/strip|imageView2/2/format/webp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6925060" y="1603331"/>
            <a:ext cx="5048177" cy="36009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 smtClean="0"/>
              <a:t>Step 1</a:t>
            </a:r>
            <a:r>
              <a:rPr lang="zh-CN" altLang="en-US" sz="3200" dirty="0" smtClean="0"/>
              <a:t>：</a:t>
            </a:r>
            <a:r>
              <a:rPr lang="en-US" altLang="zh-CN" sz="3200" dirty="0" err="1" smtClean="0"/>
              <a:t>Pretrain</a:t>
            </a:r>
            <a:endParaRPr lang="en-US" altLang="zh-CN" sz="3200" dirty="0" smtClean="0"/>
          </a:p>
          <a:p>
            <a:endParaRPr lang="en-US" altLang="zh-CN" dirty="0"/>
          </a:p>
          <a:p>
            <a:r>
              <a:rPr lang="en-US" altLang="zh-CN" dirty="0" smtClean="0"/>
              <a:t>	</a:t>
            </a:r>
            <a:r>
              <a:rPr lang="en-US" altLang="zh-CN" sz="3200" dirty="0" smtClean="0"/>
              <a:t>train each RBM layer </a:t>
            </a:r>
          </a:p>
          <a:p>
            <a:r>
              <a:rPr lang="en-US" altLang="zh-CN" sz="3200" dirty="0" smtClean="0"/>
              <a:t>without supervising</a:t>
            </a:r>
          </a:p>
          <a:p>
            <a:endParaRPr lang="en-US" altLang="zh-CN" dirty="0" smtClean="0"/>
          </a:p>
          <a:p>
            <a:r>
              <a:rPr lang="en-US" altLang="zh-CN" sz="3200" dirty="0" smtClean="0"/>
              <a:t>Step 2</a:t>
            </a:r>
            <a:r>
              <a:rPr lang="zh-CN" altLang="en-US" sz="3200" dirty="0" smtClean="0"/>
              <a:t>：</a:t>
            </a:r>
            <a:r>
              <a:rPr lang="en-US" altLang="zh-CN" sz="3200" dirty="0" smtClean="0"/>
              <a:t>Fine-tune</a:t>
            </a:r>
          </a:p>
          <a:p>
            <a:r>
              <a:rPr lang="en-US" altLang="zh-CN" sz="3200" dirty="0"/>
              <a:t>	</a:t>
            </a:r>
            <a:r>
              <a:rPr lang="en-US" altLang="zh-CN" sz="3200" dirty="0" smtClean="0"/>
              <a:t>train BP network </a:t>
            </a:r>
          </a:p>
          <a:p>
            <a:r>
              <a:rPr lang="en-US" altLang="zh-CN" sz="3200" dirty="0" smtClean="0"/>
              <a:t>with supervising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188" y="1057216"/>
            <a:ext cx="5733096" cy="5203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735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2" descr="https://upload-images.jianshu.io/upload_images/15737641-3ae15e8eeaee0a3b.png?imageMogr2/auto-orient/strip|imageView2/2/format/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" name="AutoShape 4" descr="https://upload-images.jianshu.io/upload_images/15737641-3ae15e8eeaee0a3b.png?imageMogr2/auto-orient/strip|imageView2/2/format/webp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9918" y="0"/>
            <a:ext cx="7974421" cy="676017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4503" y="7937"/>
            <a:ext cx="5095123" cy="4726459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4503" y="4404219"/>
            <a:ext cx="5047735" cy="2355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622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4001893" y="2439605"/>
            <a:ext cx="3938439" cy="4359271"/>
            <a:chOff x="3203575" y="1044711"/>
            <a:chExt cx="2733675" cy="3025775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3" name="Freeform 5"/>
            <p:cNvSpPr>
              <a:spLocks/>
            </p:cNvSpPr>
            <p:nvPr/>
          </p:nvSpPr>
          <p:spPr bwMode="auto">
            <a:xfrm>
              <a:off x="4248150" y="1044711"/>
              <a:ext cx="409575" cy="728663"/>
            </a:xfrm>
            <a:custGeom>
              <a:avLst/>
              <a:gdLst>
                <a:gd name="T0" fmla="*/ 79 w 160"/>
                <a:gd name="T1" fmla="*/ 0 h 285"/>
                <a:gd name="T2" fmla="*/ 160 w 160"/>
                <a:gd name="T3" fmla="*/ 137 h 285"/>
                <a:gd name="T4" fmla="*/ 82 w 160"/>
                <a:gd name="T5" fmla="*/ 285 h 285"/>
                <a:gd name="T6" fmla="*/ 0 w 160"/>
                <a:gd name="T7" fmla="*/ 142 h 285"/>
                <a:gd name="T8" fmla="*/ 79 w 160"/>
                <a:gd name="T9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" h="285">
                  <a:moveTo>
                    <a:pt x="79" y="0"/>
                  </a:moveTo>
                  <a:cubicBezTo>
                    <a:pt x="79" y="0"/>
                    <a:pt x="160" y="48"/>
                    <a:pt x="160" y="137"/>
                  </a:cubicBezTo>
                  <a:cubicBezTo>
                    <a:pt x="160" y="194"/>
                    <a:pt x="128" y="258"/>
                    <a:pt x="82" y="285"/>
                  </a:cubicBezTo>
                  <a:cubicBezTo>
                    <a:pt x="64" y="264"/>
                    <a:pt x="0" y="230"/>
                    <a:pt x="0" y="142"/>
                  </a:cubicBezTo>
                  <a:cubicBezTo>
                    <a:pt x="0" y="89"/>
                    <a:pt x="25" y="31"/>
                    <a:pt x="7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4" name="Freeform 6"/>
            <p:cNvSpPr>
              <a:spLocks/>
            </p:cNvSpPr>
            <p:nvPr/>
          </p:nvSpPr>
          <p:spPr bwMode="auto">
            <a:xfrm>
              <a:off x="4922838" y="1563824"/>
              <a:ext cx="614363" cy="609600"/>
            </a:xfrm>
            <a:custGeom>
              <a:avLst/>
              <a:gdLst>
                <a:gd name="T0" fmla="*/ 210 w 240"/>
                <a:gd name="T1" fmla="*/ 11 h 239"/>
                <a:gd name="T2" fmla="*/ 183 w 240"/>
                <a:gd name="T3" fmla="*/ 168 h 239"/>
                <a:gd name="T4" fmla="*/ 27 w 240"/>
                <a:gd name="T5" fmla="*/ 230 h 239"/>
                <a:gd name="T6" fmla="*/ 57 w 240"/>
                <a:gd name="T7" fmla="*/ 68 h 239"/>
                <a:gd name="T8" fmla="*/ 210 w 240"/>
                <a:gd name="T9" fmla="*/ 11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0" h="239">
                  <a:moveTo>
                    <a:pt x="210" y="11"/>
                  </a:moveTo>
                  <a:cubicBezTo>
                    <a:pt x="210" y="11"/>
                    <a:pt x="240" y="101"/>
                    <a:pt x="183" y="168"/>
                  </a:cubicBezTo>
                  <a:cubicBezTo>
                    <a:pt x="145" y="212"/>
                    <a:pt x="79" y="239"/>
                    <a:pt x="27" y="230"/>
                  </a:cubicBezTo>
                  <a:cubicBezTo>
                    <a:pt x="27" y="202"/>
                    <a:pt x="0" y="135"/>
                    <a:pt x="57" y="68"/>
                  </a:cubicBezTo>
                  <a:cubicBezTo>
                    <a:pt x="92" y="28"/>
                    <a:pt x="148" y="0"/>
                    <a:pt x="210" y="11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5" name="Freeform 7"/>
            <p:cNvSpPr>
              <a:spLocks/>
            </p:cNvSpPr>
            <p:nvPr/>
          </p:nvSpPr>
          <p:spPr bwMode="auto">
            <a:xfrm>
              <a:off x="3732213" y="1362211"/>
              <a:ext cx="452438" cy="635000"/>
            </a:xfrm>
            <a:custGeom>
              <a:avLst/>
              <a:gdLst>
                <a:gd name="T0" fmla="*/ 45 w 177"/>
                <a:gd name="T1" fmla="*/ 0 h 249"/>
                <a:gd name="T2" fmla="*/ 160 w 177"/>
                <a:gd name="T3" fmla="*/ 95 h 249"/>
                <a:gd name="T4" fmla="*/ 133 w 177"/>
                <a:gd name="T5" fmla="*/ 249 h 249"/>
                <a:gd name="T6" fmla="*/ 16 w 177"/>
                <a:gd name="T7" fmla="*/ 149 h 249"/>
                <a:gd name="T8" fmla="*/ 45 w 177"/>
                <a:gd name="T9" fmla="*/ 0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7" h="249">
                  <a:moveTo>
                    <a:pt x="45" y="0"/>
                  </a:moveTo>
                  <a:cubicBezTo>
                    <a:pt x="45" y="0"/>
                    <a:pt x="134" y="16"/>
                    <a:pt x="160" y="95"/>
                  </a:cubicBezTo>
                  <a:cubicBezTo>
                    <a:pt x="177" y="145"/>
                    <a:pt x="167" y="211"/>
                    <a:pt x="133" y="249"/>
                  </a:cubicBezTo>
                  <a:cubicBezTo>
                    <a:pt x="110" y="236"/>
                    <a:pt x="42" y="226"/>
                    <a:pt x="16" y="149"/>
                  </a:cubicBezTo>
                  <a:cubicBezTo>
                    <a:pt x="0" y="102"/>
                    <a:pt x="5" y="44"/>
                    <a:pt x="4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6" name="Freeform 8"/>
            <p:cNvSpPr>
              <a:spLocks/>
            </p:cNvSpPr>
            <p:nvPr/>
          </p:nvSpPr>
          <p:spPr bwMode="auto">
            <a:xfrm>
              <a:off x="3203575" y="2181361"/>
              <a:ext cx="649288" cy="503238"/>
            </a:xfrm>
            <a:custGeom>
              <a:avLst/>
              <a:gdLst>
                <a:gd name="T0" fmla="*/ 0 w 254"/>
                <a:gd name="T1" fmla="*/ 62 h 197"/>
                <a:gd name="T2" fmla="*/ 144 w 254"/>
                <a:gd name="T3" fmla="*/ 24 h 197"/>
                <a:gd name="T4" fmla="*/ 254 w 254"/>
                <a:gd name="T5" fmla="*/ 136 h 197"/>
                <a:gd name="T6" fmla="*/ 104 w 254"/>
                <a:gd name="T7" fmla="*/ 173 h 197"/>
                <a:gd name="T8" fmla="*/ 0 w 254"/>
                <a:gd name="T9" fmla="*/ 62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4" h="197">
                  <a:moveTo>
                    <a:pt x="0" y="62"/>
                  </a:moveTo>
                  <a:cubicBezTo>
                    <a:pt x="0" y="62"/>
                    <a:pt x="65" y="0"/>
                    <a:pt x="144" y="24"/>
                  </a:cubicBezTo>
                  <a:cubicBezTo>
                    <a:pt x="195" y="40"/>
                    <a:pt x="243" y="87"/>
                    <a:pt x="254" y="136"/>
                  </a:cubicBezTo>
                  <a:cubicBezTo>
                    <a:pt x="230" y="147"/>
                    <a:pt x="182" y="197"/>
                    <a:pt x="104" y="173"/>
                  </a:cubicBezTo>
                  <a:cubicBezTo>
                    <a:pt x="57" y="159"/>
                    <a:pt x="12" y="120"/>
                    <a:pt x="0" y="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7" name="Freeform 9"/>
            <p:cNvSpPr>
              <a:spLocks/>
            </p:cNvSpPr>
            <p:nvPr/>
          </p:nvSpPr>
          <p:spPr bwMode="auto">
            <a:xfrm>
              <a:off x="3887788" y="2181361"/>
              <a:ext cx="363538" cy="403225"/>
            </a:xfrm>
            <a:custGeom>
              <a:avLst/>
              <a:gdLst>
                <a:gd name="T0" fmla="*/ 16 w 142"/>
                <a:gd name="T1" fmla="*/ 9 h 158"/>
                <a:gd name="T2" fmla="*/ 113 w 142"/>
                <a:gd name="T3" fmla="*/ 46 h 158"/>
                <a:gd name="T4" fmla="*/ 128 w 142"/>
                <a:gd name="T5" fmla="*/ 153 h 158"/>
                <a:gd name="T6" fmla="*/ 30 w 142"/>
                <a:gd name="T7" fmla="*/ 113 h 158"/>
                <a:gd name="T8" fmla="*/ 16 w 142"/>
                <a:gd name="T9" fmla="*/ 9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2" h="158">
                  <a:moveTo>
                    <a:pt x="16" y="9"/>
                  </a:moveTo>
                  <a:cubicBezTo>
                    <a:pt x="16" y="9"/>
                    <a:pt x="78" y="0"/>
                    <a:pt x="113" y="46"/>
                  </a:cubicBezTo>
                  <a:cubicBezTo>
                    <a:pt x="135" y="75"/>
                    <a:pt x="142" y="121"/>
                    <a:pt x="128" y="153"/>
                  </a:cubicBezTo>
                  <a:cubicBezTo>
                    <a:pt x="111" y="150"/>
                    <a:pt x="64" y="158"/>
                    <a:pt x="30" y="113"/>
                  </a:cubicBezTo>
                  <a:cubicBezTo>
                    <a:pt x="9" y="86"/>
                    <a:pt x="0" y="46"/>
                    <a:pt x="16" y="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8" name="Freeform 10"/>
            <p:cNvSpPr>
              <a:spLocks/>
            </p:cNvSpPr>
            <p:nvPr/>
          </p:nvSpPr>
          <p:spPr bwMode="auto">
            <a:xfrm>
              <a:off x="4575175" y="1774961"/>
              <a:ext cx="314325" cy="417513"/>
            </a:xfrm>
            <a:custGeom>
              <a:avLst/>
              <a:gdLst>
                <a:gd name="T0" fmla="*/ 83 w 123"/>
                <a:gd name="T1" fmla="*/ 0 h 163"/>
                <a:gd name="T2" fmla="*/ 109 w 123"/>
                <a:gd name="T3" fmla="*/ 91 h 163"/>
                <a:gd name="T4" fmla="*/ 39 w 123"/>
                <a:gd name="T5" fmla="*/ 163 h 163"/>
                <a:gd name="T6" fmla="*/ 13 w 123"/>
                <a:gd name="T7" fmla="*/ 68 h 163"/>
                <a:gd name="T8" fmla="*/ 83 w 123"/>
                <a:gd name="T9" fmla="*/ 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163">
                  <a:moveTo>
                    <a:pt x="83" y="0"/>
                  </a:moveTo>
                  <a:cubicBezTo>
                    <a:pt x="83" y="0"/>
                    <a:pt x="123" y="40"/>
                    <a:pt x="109" y="91"/>
                  </a:cubicBezTo>
                  <a:cubicBezTo>
                    <a:pt x="100" y="124"/>
                    <a:pt x="71" y="155"/>
                    <a:pt x="39" y="163"/>
                  </a:cubicBezTo>
                  <a:cubicBezTo>
                    <a:pt x="32" y="148"/>
                    <a:pt x="0" y="119"/>
                    <a:pt x="13" y="68"/>
                  </a:cubicBezTo>
                  <a:cubicBezTo>
                    <a:pt x="22" y="38"/>
                    <a:pt x="46" y="9"/>
                    <a:pt x="8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9" name="Freeform 11"/>
            <p:cNvSpPr>
              <a:spLocks/>
            </p:cNvSpPr>
            <p:nvPr/>
          </p:nvSpPr>
          <p:spPr bwMode="auto">
            <a:xfrm>
              <a:off x="5130800" y="2886211"/>
              <a:ext cx="441325" cy="349250"/>
            </a:xfrm>
            <a:custGeom>
              <a:avLst/>
              <a:gdLst>
                <a:gd name="T0" fmla="*/ 173 w 173"/>
                <a:gd name="T1" fmla="*/ 95 h 137"/>
                <a:gd name="T2" fmla="*/ 74 w 173"/>
                <a:gd name="T3" fmla="*/ 119 h 137"/>
                <a:gd name="T4" fmla="*/ 0 w 173"/>
                <a:gd name="T5" fmla="*/ 41 h 137"/>
                <a:gd name="T6" fmla="*/ 103 w 173"/>
                <a:gd name="T7" fmla="*/ 17 h 137"/>
                <a:gd name="T8" fmla="*/ 173 w 173"/>
                <a:gd name="T9" fmla="*/ 95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3" h="137">
                  <a:moveTo>
                    <a:pt x="173" y="95"/>
                  </a:moveTo>
                  <a:cubicBezTo>
                    <a:pt x="173" y="95"/>
                    <a:pt x="128" y="137"/>
                    <a:pt x="74" y="119"/>
                  </a:cubicBezTo>
                  <a:cubicBezTo>
                    <a:pt x="39" y="108"/>
                    <a:pt x="7" y="75"/>
                    <a:pt x="0" y="41"/>
                  </a:cubicBezTo>
                  <a:cubicBezTo>
                    <a:pt x="16" y="34"/>
                    <a:pt x="49" y="0"/>
                    <a:pt x="103" y="17"/>
                  </a:cubicBezTo>
                  <a:cubicBezTo>
                    <a:pt x="135" y="28"/>
                    <a:pt x="165" y="55"/>
                    <a:pt x="173" y="9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10" name="Freeform 12"/>
            <p:cNvSpPr>
              <a:spLocks/>
            </p:cNvSpPr>
            <p:nvPr/>
          </p:nvSpPr>
          <p:spPr bwMode="auto">
            <a:xfrm>
              <a:off x="3435350" y="2781436"/>
              <a:ext cx="425450" cy="258763"/>
            </a:xfrm>
            <a:custGeom>
              <a:avLst/>
              <a:gdLst>
                <a:gd name="T0" fmla="*/ 0 w 166"/>
                <a:gd name="T1" fmla="*/ 56 h 101"/>
                <a:gd name="T2" fmla="*/ 77 w 166"/>
                <a:gd name="T3" fmla="*/ 2 h 101"/>
                <a:gd name="T4" fmla="*/ 166 w 166"/>
                <a:gd name="T5" fmla="*/ 44 h 101"/>
                <a:gd name="T6" fmla="*/ 86 w 166"/>
                <a:gd name="T7" fmla="*/ 99 h 101"/>
                <a:gd name="T8" fmla="*/ 0 w 166"/>
                <a:gd name="T9" fmla="*/ 56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" h="101">
                  <a:moveTo>
                    <a:pt x="0" y="56"/>
                  </a:moveTo>
                  <a:cubicBezTo>
                    <a:pt x="0" y="56"/>
                    <a:pt x="25" y="5"/>
                    <a:pt x="77" y="2"/>
                  </a:cubicBezTo>
                  <a:cubicBezTo>
                    <a:pt x="111" y="0"/>
                    <a:pt x="149" y="17"/>
                    <a:pt x="166" y="44"/>
                  </a:cubicBezTo>
                  <a:cubicBezTo>
                    <a:pt x="155" y="56"/>
                    <a:pt x="137" y="96"/>
                    <a:pt x="86" y="99"/>
                  </a:cubicBezTo>
                  <a:cubicBezTo>
                    <a:pt x="55" y="101"/>
                    <a:pt x="21" y="88"/>
                    <a:pt x="0" y="5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11" name="Freeform 13"/>
            <p:cNvSpPr>
              <a:spLocks/>
            </p:cNvSpPr>
            <p:nvPr/>
          </p:nvSpPr>
          <p:spPr bwMode="auto">
            <a:xfrm>
              <a:off x="3479800" y="1874974"/>
              <a:ext cx="276225" cy="276225"/>
            </a:xfrm>
            <a:custGeom>
              <a:avLst/>
              <a:gdLst>
                <a:gd name="T0" fmla="*/ 5 w 108"/>
                <a:gd name="T1" fmla="*/ 15 h 108"/>
                <a:gd name="T2" fmla="*/ 76 w 108"/>
                <a:gd name="T3" fmla="*/ 25 h 108"/>
                <a:gd name="T4" fmla="*/ 103 w 108"/>
                <a:gd name="T5" fmla="*/ 95 h 108"/>
                <a:gd name="T6" fmla="*/ 31 w 108"/>
                <a:gd name="T7" fmla="*/ 83 h 108"/>
                <a:gd name="T8" fmla="*/ 5 w 108"/>
                <a:gd name="T9" fmla="*/ 15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" h="108">
                  <a:moveTo>
                    <a:pt x="5" y="15"/>
                  </a:moveTo>
                  <a:cubicBezTo>
                    <a:pt x="5" y="15"/>
                    <a:pt x="45" y="0"/>
                    <a:pt x="76" y="25"/>
                  </a:cubicBezTo>
                  <a:cubicBezTo>
                    <a:pt x="95" y="41"/>
                    <a:pt x="108" y="71"/>
                    <a:pt x="103" y="95"/>
                  </a:cubicBezTo>
                  <a:cubicBezTo>
                    <a:pt x="91" y="95"/>
                    <a:pt x="61" y="108"/>
                    <a:pt x="31" y="83"/>
                  </a:cubicBezTo>
                  <a:cubicBezTo>
                    <a:pt x="13" y="68"/>
                    <a:pt x="0" y="43"/>
                    <a:pt x="5" y="1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12" name="Freeform 14"/>
            <p:cNvSpPr>
              <a:spLocks/>
            </p:cNvSpPr>
            <p:nvPr/>
          </p:nvSpPr>
          <p:spPr bwMode="auto">
            <a:xfrm>
              <a:off x="4992688" y="2311536"/>
              <a:ext cx="277813" cy="234950"/>
            </a:xfrm>
            <a:custGeom>
              <a:avLst/>
              <a:gdLst>
                <a:gd name="T0" fmla="*/ 108 w 109"/>
                <a:gd name="T1" fmla="*/ 14 h 92"/>
                <a:gd name="T2" fmla="*/ 75 w 109"/>
                <a:gd name="T3" fmla="*/ 77 h 92"/>
                <a:gd name="T4" fmla="*/ 0 w 109"/>
                <a:gd name="T5" fmla="*/ 80 h 92"/>
                <a:gd name="T6" fmla="*/ 35 w 109"/>
                <a:gd name="T7" fmla="*/ 16 h 92"/>
                <a:gd name="T8" fmla="*/ 108 w 109"/>
                <a:gd name="T9" fmla="*/ 14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" h="92">
                  <a:moveTo>
                    <a:pt x="108" y="14"/>
                  </a:moveTo>
                  <a:cubicBezTo>
                    <a:pt x="108" y="14"/>
                    <a:pt x="109" y="57"/>
                    <a:pt x="75" y="77"/>
                  </a:cubicBezTo>
                  <a:cubicBezTo>
                    <a:pt x="53" y="90"/>
                    <a:pt x="21" y="92"/>
                    <a:pt x="0" y="80"/>
                  </a:cubicBezTo>
                  <a:cubicBezTo>
                    <a:pt x="4" y="68"/>
                    <a:pt x="2" y="36"/>
                    <a:pt x="35" y="16"/>
                  </a:cubicBezTo>
                  <a:cubicBezTo>
                    <a:pt x="55" y="3"/>
                    <a:pt x="83" y="0"/>
                    <a:pt x="108" y="1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13" name="Freeform 15"/>
            <p:cNvSpPr>
              <a:spLocks/>
            </p:cNvSpPr>
            <p:nvPr/>
          </p:nvSpPr>
          <p:spPr bwMode="auto">
            <a:xfrm>
              <a:off x="5454650" y="1987686"/>
              <a:ext cx="279400" cy="236538"/>
            </a:xfrm>
            <a:custGeom>
              <a:avLst/>
              <a:gdLst>
                <a:gd name="T0" fmla="*/ 108 w 109"/>
                <a:gd name="T1" fmla="*/ 14 h 93"/>
                <a:gd name="T2" fmla="*/ 75 w 109"/>
                <a:gd name="T3" fmla="*/ 78 h 93"/>
                <a:gd name="T4" fmla="*/ 0 w 109"/>
                <a:gd name="T5" fmla="*/ 81 h 93"/>
                <a:gd name="T6" fmla="*/ 35 w 109"/>
                <a:gd name="T7" fmla="*/ 16 h 93"/>
                <a:gd name="T8" fmla="*/ 108 w 109"/>
                <a:gd name="T9" fmla="*/ 14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" h="93">
                  <a:moveTo>
                    <a:pt x="108" y="14"/>
                  </a:moveTo>
                  <a:cubicBezTo>
                    <a:pt x="108" y="14"/>
                    <a:pt x="109" y="57"/>
                    <a:pt x="75" y="78"/>
                  </a:cubicBezTo>
                  <a:cubicBezTo>
                    <a:pt x="54" y="91"/>
                    <a:pt x="22" y="93"/>
                    <a:pt x="0" y="81"/>
                  </a:cubicBezTo>
                  <a:cubicBezTo>
                    <a:pt x="4" y="69"/>
                    <a:pt x="2" y="36"/>
                    <a:pt x="35" y="16"/>
                  </a:cubicBezTo>
                  <a:cubicBezTo>
                    <a:pt x="55" y="4"/>
                    <a:pt x="83" y="0"/>
                    <a:pt x="108" y="1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14" name="Freeform 16"/>
            <p:cNvSpPr>
              <a:spLocks/>
            </p:cNvSpPr>
            <p:nvPr/>
          </p:nvSpPr>
          <p:spPr bwMode="auto">
            <a:xfrm>
              <a:off x="4841875" y="1351099"/>
              <a:ext cx="273050" cy="279400"/>
            </a:xfrm>
            <a:custGeom>
              <a:avLst/>
              <a:gdLst>
                <a:gd name="T0" fmla="*/ 90 w 107"/>
                <a:gd name="T1" fmla="*/ 4 h 109"/>
                <a:gd name="T2" fmla="*/ 84 w 107"/>
                <a:gd name="T3" fmla="*/ 75 h 109"/>
                <a:gd name="T4" fmla="*/ 16 w 107"/>
                <a:gd name="T5" fmla="*/ 106 h 109"/>
                <a:gd name="T6" fmla="*/ 23 w 107"/>
                <a:gd name="T7" fmla="*/ 33 h 109"/>
                <a:gd name="T8" fmla="*/ 90 w 107"/>
                <a:gd name="T9" fmla="*/ 4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" h="109">
                  <a:moveTo>
                    <a:pt x="90" y="4"/>
                  </a:moveTo>
                  <a:cubicBezTo>
                    <a:pt x="90" y="4"/>
                    <a:pt x="107" y="43"/>
                    <a:pt x="84" y="75"/>
                  </a:cubicBezTo>
                  <a:cubicBezTo>
                    <a:pt x="68" y="95"/>
                    <a:pt x="40" y="109"/>
                    <a:pt x="16" y="106"/>
                  </a:cubicBezTo>
                  <a:cubicBezTo>
                    <a:pt x="15" y="93"/>
                    <a:pt x="0" y="64"/>
                    <a:pt x="23" y="33"/>
                  </a:cubicBezTo>
                  <a:cubicBezTo>
                    <a:pt x="37" y="14"/>
                    <a:pt x="62" y="0"/>
                    <a:pt x="90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15" name="Freeform 17"/>
            <p:cNvSpPr>
              <a:spLocks/>
            </p:cNvSpPr>
            <p:nvPr/>
          </p:nvSpPr>
          <p:spPr bwMode="auto">
            <a:xfrm>
              <a:off x="3873500" y="3075124"/>
              <a:ext cx="244475" cy="238125"/>
            </a:xfrm>
            <a:custGeom>
              <a:avLst/>
              <a:gdLst>
                <a:gd name="T0" fmla="*/ 11 w 96"/>
                <a:gd name="T1" fmla="*/ 87 h 93"/>
                <a:gd name="T2" fmla="*/ 24 w 96"/>
                <a:gd name="T3" fmla="*/ 25 h 93"/>
                <a:gd name="T4" fmla="*/ 87 w 96"/>
                <a:gd name="T5" fmla="*/ 6 h 93"/>
                <a:gd name="T6" fmla="*/ 73 w 96"/>
                <a:gd name="T7" fmla="*/ 69 h 93"/>
                <a:gd name="T8" fmla="*/ 11 w 96"/>
                <a:gd name="T9" fmla="*/ 87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" h="93">
                  <a:moveTo>
                    <a:pt x="11" y="87"/>
                  </a:moveTo>
                  <a:cubicBezTo>
                    <a:pt x="11" y="87"/>
                    <a:pt x="0" y="50"/>
                    <a:pt x="24" y="25"/>
                  </a:cubicBezTo>
                  <a:cubicBezTo>
                    <a:pt x="40" y="9"/>
                    <a:pt x="67" y="0"/>
                    <a:pt x="87" y="6"/>
                  </a:cubicBezTo>
                  <a:cubicBezTo>
                    <a:pt x="87" y="17"/>
                    <a:pt x="96" y="44"/>
                    <a:pt x="73" y="69"/>
                  </a:cubicBezTo>
                  <a:cubicBezTo>
                    <a:pt x="58" y="84"/>
                    <a:pt x="35" y="93"/>
                    <a:pt x="11" y="87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16" name="Freeform 18"/>
            <p:cNvSpPr>
              <a:spLocks/>
            </p:cNvSpPr>
            <p:nvPr/>
          </p:nvSpPr>
          <p:spPr bwMode="auto">
            <a:xfrm>
              <a:off x="5283200" y="2322649"/>
              <a:ext cx="654050" cy="441325"/>
            </a:xfrm>
            <a:custGeom>
              <a:avLst/>
              <a:gdLst>
                <a:gd name="T0" fmla="*/ 256 w 256"/>
                <a:gd name="T1" fmla="*/ 55 h 173"/>
                <a:gd name="T2" fmla="*/ 151 w 256"/>
                <a:gd name="T3" fmla="*/ 160 h 173"/>
                <a:gd name="T4" fmla="*/ 0 w 256"/>
                <a:gd name="T5" fmla="*/ 119 h 173"/>
                <a:gd name="T6" fmla="*/ 110 w 256"/>
                <a:gd name="T7" fmla="*/ 12 h 173"/>
                <a:gd name="T8" fmla="*/ 256 w 256"/>
                <a:gd name="T9" fmla="*/ 55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6" h="173">
                  <a:moveTo>
                    <a:pt x="256" y="55"/>
                  </a:moveTo>
                  <a:cubicBezTo>
                    <a:pt x="256" y="55"/>
                    <a:pt x="231" y="141"/>
                    <a:pt x="151" y="160"/>
                  </a:cubicBezTo>
                  <a:cubicBezTo>
                    <a:pt x="99" y="173"/>
                    <a:pt x="34" y="156"/>
                    <a:pt x="0" y="119"/>
                  </a:cubicBezTo>
                  <a:cubicBezTo>
                    <a:pt x="15" y="98"/>
                    <a:pt x="31" y="30"/>
                    <a:pt x="110" y="12"/>
                  </a:cubicBezTo>
                  <a:cubicBezTo>
                    <a:pt x="158" y="0"/>
                    <a:pt x="216" y="11"/>
                    <a:pt x="256" y="5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17" name="Freeform 19"/>
            <p:cNvSpPr>
              <a:spLocks/>
            </p:cNvSpPr>
            <p:nvPr/>
          </p:nvSpPr>
          <p:spPr bwMode="auto">
            <a:xfrm>
              <a:off x="3868738" y="2105161"/>
              <a:ext cx="1397000" cy="1965325"/>
            </a:xfrm>
            <a:custGeom>
              <a:avLst/>
              <a:gdLst>
                <a:gd name="T0" fmla="*/ 0 w 547"/>
                <a:gd name="T1" fmla="*/ 766 h 770"/>
                <a:gd name="T2" fmla="*/ 192 w 547"/>
                <a:gd name="T3" fmla="*/ 701 h 770"/>
                <a:gd name="T4" fmla="*/ 245 w 547"/>
                <a:gd name="T5" fmla="*/ 527 h 770"/>
                <a:gd name="T6" fmla="*/ 35 w 547"/>
                <a:gd name="T7" fmla="*/ 243 h 770"/>
                <a:gd name="T8" fmla="*/ 257 w 547"/>
                <a:gd name="T9" fmla="*/ 386 h 770"/>
                <a:gd name="T10" fmla="*/ 239 w 547"/>
                <a:gd name="T11" fmla="*/ 180 h 770"/>
                <a:gd name="T12" fmla="*/ 229 w 547"/>
                <a:gd name="T13" fmla="*/ 0 h 770"/>
                <a:gd name="T14" fmla="*/ 265 w 547"/>
                <a:gd name="T15" fmla="*/ 130 h 770"/>
                <a:gd name="T16" fmla="*/ 294 w 547"/>
                <a:gd name="T17" fmla="*/ 198 h 770"/>
                <a:gd name="T18" fmla="*/ 317 w 547"/>
                <a:gd name="T19" fmla="*/ 204 h 770"/>
                <a:gd name="T20" fmla="*/ 394 w 547"/>
                <a:gd name="T21" fmla="*/ 103 h 770"/>
                <a:gd name="T22" fmla="*/ 336 w 547"/>
                <a:gd name="T23" fmla="*/ 273 h 770"/>
                <a:gd name="T24" fmla="*/ 356 w 547"/>
                <a:gd name="T25" fmla="*/ 358 h 770"/>
                <a:gd name="T26" fmla="*/ 507 w 547"/>
                <a:gd name="T27" fmla="*/ 242 h 770"/>
                <a:gd name="T28" fmla="*/ 385 w 547"/>
                <a:gd name="T29" fmla="*/ 408 h 770"/>
                <a:gd name="T30" fmla="*/ 378 w 547"/>
                <a:gd name="T31" fmla="*/ 478 h 770"/>
                <a:gd name="T32" fmla="*/ 382 w 547"/>
                <a:gd name="T33" fmla="*/ 590 h 770"/>
                <a:gd name="T34" fmla="*/ 365 w 547"/>
                <a:gd name="T35" fmla="*/ 689 h 770"/>
                <a:gd name="T36" fmla="*/ 547 w 547"/>
                <a:gd name="T37" fmla="*/ 770 h 770"/>
                <a:gd name="T38" fmla="*/ 0 w 547"/>
                <a:gd name="T39" fmla="*/ 766 h 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47" h="770">
                  <a:moveTo>
                    <a:pt x="0" y="766"/>
                  </a:moveTo>
                  <a:cubicBezTo>
                    <a:pt x="0" y="766"/>
                    <a:pt x="84" y="704"/>
                    <a:pt x="192" y="701"/>
                  </a:cubicBezTo>
                  <a:cubicBezTo>
                    <a:pt x="220" y="629"/>
                    <a:pt x="247" y="587"/>
                    <a:pt x="245" y="527"/>
                  </a:cubicBezTo>
                  <a:cubicBezTo>
                    <a:pt x="243" y="477"/>
                    <a:pt x="171" y="349"/>
                    <a:pt x="35" y="243"/>
                  </a:cubicBezTo>
                  <a:cubicBezTo>
                    <a:pt x="71" y="249"/>
                    <a:pt x="208" y="338"/>
                    <a:pt x="257" y="386"/>
                  </a:cubicBezTo>
                  <a:cubicBezTo>
                    <a:pt x="262" y="307"/>
                    <a:pt x="256" y="265"/>
                    <a:pt x="239" y="180"/>
                  </a:cubicBezTo>
                  <a:cubicBezTo>
                    <a:pt x="222" y="94"/>
                    <a:pt x="216" y="31"/>
                    <a:pt x="229" y="0"/>
                  </a:cubicBezTo>
                  <a:cubicBezTo>
                    <a:pt x="234" y="68"/>
                    <a:pt x="243" y="85"/>
                    <a:pt x="265" y="130"/>
                  </a:cubicBezTo>
                  <a:cubicBezTo>
                    <a:pt x="287" y="175"/>
                    <a:pt x="292" y="187"/>
                    <a:pt x="294" y="198"/>
                  </a:cubicBezTo>
                  <a:cubicBezTo>
                    <a:pt x="296" y="210"/>
                    <a:pt x="309" y="217"/>
                    <a:pt x="317" y="204"/>
                  </a:cubicBezTo>
                  <a:cubicBezTo>
                    <a:pt x="324" y="192"/>
                    <a:pt x="364" y="125"/>
                    <a:pt x="394" y="103"/>
                  </a:cubicBezTo>
                  <a:cubicBezTo>
                    <a:pt x="366" y="162"/>
                    <a:pt x="335" y="238"/>
                    <a:pt x="336" y="273"/>
                  </a:cubicBezTo>
                  <a:cubicBezTo>
                    <a:pt x="338" y="309"/>
                    <a:pt x="339" y="350"/>
                    <a:pt x="356" y="358"/>
                  </a:cubicBezTo>
                  <a:cubicBezTo>
                    <a:pt x="370" y="346"/>
                    <a:pt x="458" y="255"/>
                    <a:pt x="507" y="242"/>
                  </a:cubicBezTo>
                  <a:cubicBezTo>
                    <a:pt x="463" y="296"/>
                    <a:pt x="394" y="390"/>
                    <a:pt x="385" y="408"/>
                  </a:cubicBezTo>
                  <a:cubicBezTo>
                    <a:pt x="373" y="431"/>
                    <a:pt x="377" y="446"/>
                    <a:pt x="378" y="478"/>
                  </a:cubicBezTo>
                  <a:cubicBezTo>
                    <a:pt x="378" y="510"/>
                    <a:pt x="384" y="565"/>
                    <a:pt x="382" y="590"/>
                  </a:cubicBezTo>
                  <a:cubicBezTo>
                    <a:pt x="380" y="614"/>
                    <a:pt x="370" y="684"/>
                    <a:pt x="365" y="689"/>
                  </a:cubicBezTo>
                  <a:cubicBezTo>
                    <a:pt x="415" y="692"/>
                    <a:pt x="519" y="730"/>
                    <a:pt x="547" y="770"/>
                  </a:cubicBezTo>
                  <a:cubicBezTo>
                    <a:pt x="279" y="770"/>
                    <a:pt x="0" y="766"/>
                    <a:pt x="0" y="76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微软雅黑"/>
                <a:sym typeface="Arial"/>
              </a:endParaRPr>
            </a:p>
          </p:txBody>
        </p:sp>
      </p:grpSp>
      <p:grpSp>
        <p:nvGrpSpPr>
          <p:cNvPr id="156" name="组合 155"/>
          <p:cNvGrpSpPr/>
          <p:nvPr/>
        </p:nvGrpSpPr>
        <p:grpSpPr>
          <a:xfrm>
            <a:off x="623392" y="279728"/>
            <a:ext cx="636853" cy="393183"/>
            <a:chOff x="3610120" y="261689"/>
            <a:chExt cx="636853" cy="393183"/>
          </a:xfrm>
        </p:grpSpPr>
        <p:pic>
          <p:nvPicPr>
            <p:cNvPr id="157" name="图片 156"/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409115">
              <a:off x="3830226" y="261689"/>
              <a:ext cx="416747" cy="246260"/>
            </a:xfrm>
            <a:prstGeom prst="rect">
              <a:avLst/>
            </a:prstGeom>
          </p:spPr>
        </p:pic>
        <p:sp>
          <p:nvSpPr>
            <p:cNvPr id="158" name="Freeform 249"/>
            <p:cNvSpPr>
              <a:spLocks noEditPoints="1"/>
            </p:cNvSpPr>
            <p:nvPr userDrawn="1"/>
          </p:nvSpPr>
          <p:spPr bwMode="auto">
            <a:xfrm rot="2431720" flipH="1">
              <a:off x="3610120" y="366070"/>
              <a:ext cx="211706" cy="288802"/>
            </a:xfrm>
            <a:custGeom>
              <a:avLst/>
              <a:gdLst>
                <a:gd name="T0" fmla="*/ 82 w 239"/>
                <a:gd name="T1" fmla="*/ 301 h 301"/>
                <a:gd name="T2" fmla="*/ 64 w 239"/>
                <a:gd name="T3" fmla="*/ 298 h 301"/>
                <a:gd name="T4" fmla="*/ 8 w 239"/>
                <a:gd name="T5" fmla="*/ 212 h 301"/>
                <a:gd name="T6" fmla="*/ 100 w 239"/>
                <a:gd name="T7" fmla="*/ 162 h 301"/>
                <a:gd name="T8" fmla="*/ 153 w 239"/>
                <a:gd name="T9" fmla="*/ 182 h 301"/>
                <a:gd name="T10" fmla="*/ 44 w 239"/>
                <a:gd name="T11" fmla="*/ 17 h 301"/>
                <a:gd name="T12" fmla="*/ 53 w 239"/>
                <a:gd name="T13" fmla="*/ 47 h 301"/>
                <a:gd name="T14" fmla="*/ 51 w 239"/>
                <a:gd name="T15" fmla="*/ 52 h 301"/>
                <a:gd name="T16" fmla="*/ 46 w 239"/>
                <a:gd name="T17" fmla="*/ 50 h 301"/>
                <a:gd name="T18" fmla="*/ 34 w 239"/>
                <a:gd name="T19" fmla="*/ 11 h 301"/>
                <a:gd name="T20" fmla="*/ 33 w 239"/>
                <a:gd name="T21" fmla="*/ 8 h 301"/>
                <a:gd name="T22" fmla="*/ 34 w 239"/>
                <a:gd name="T23" fmla="*/ 3 h 301"/>
                <a:gd name="T24" fmla="*/ 36 w 239"/>
                <a:gd name="T25" fmla="*/ 3 h 301"/>
                <a:gd name="T26" fmla="*/ 44 w 239"/>
                <a:gd name="T27" fmla="*/ 0 h 301"/>
                <a:gd name="T28" fmla="*/ 81 w 239"/>
                <a:gd name="T29" fmla="*/ 6 h 301"/>
                <a:gd name="T30" fmla="*/ 80 w 239"/>
                <a:gd name="T31" fmla="*/ 14 h 301"/>
                <a:gd name="T32" fmla="*/ 47 w 239"/>
                <a:gd name="T33" fmla="*/ 9 h 301"/>
                <a:gd name="T34" fmla="*/ 161 w 239"/>
                <a:gd name="T35" fmla="*/ 187 h 301"/>
                <a:gd name="T36" fmla="*/ 239 w 239"/>
                <a:gd name="T37" fmla="*/ 288 h 301"/>
                <a:gd name="T38" fmla="*/ 236 w 239"/>
                <a:gd name="T39" fmla="*/ 293 h 301"/>
                <a:gd name="T40" fmla="*/ 231 w 239"/>
                <a:gd name="T41" fmla="*/ 291 h 301"/>
                <a:gd name="T42" fmla="*/ 161 w 239"/>
                <a:gd name="T43" fmla="*/ 197 h 301"/>
                <a:gd name="T44" fmla="*/ 149 w 239"/>
                <a:gd name="T45" fmla="*/ 252 h 301"/>
                <a:gd name="T46" fmla="*/ 82 w 239"/>
                <a:gd name="T47" fmla="*/ 301 h 301"/>
                <a:gd name="T48" fmla="*/ 79 w 239"/>
                <a:gd name="T49" fmla="*/ 168 h 301"/>
                <a:gd name="T50" fmla="*/ 16 w 239"/>
                <a:gd name="T51" fmla="*/ 214 h 301"/>
                <a:gd name="T52" fmla="*/ 66 w 239"/>
                <a:gd name="T53" fmla="*/ 291 h 301"/>
                <a:gd name="T54" fmla="*/ 141 w 239"/>
                <a:gd name="T55" fmla="*/ 249 h 301"/>
                <a:gd name="T56" fmla="*/ 153 w 239"/>
                <a:gd name="T57" fmla="*/ 191 h 301"/>
                <a:gd name="T58" fmla="*/ 99 w 239"/>
                <a:gd name="T59" fmla="*/ 170 h 301"/>
                <a:gd name="T60" fmla="*/ 79 w 239"/>
                <a:gd name="T61" fmla="*/ 168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39" h="301">
                  <a:moveTo>
                    <a:pt x="82" y="301"/>
                  </a:moveTo>
                  <a:cubicBezTo>
                    <a:pt x="76" y="301"/>
                    <a:pt x="70" y="300"/>
                    <a:pt x="64" y="298"/>
                  </a:cubicBezTo>
                  <a:cubicBezTo>
                    <a:pt x="17" y="285"/>
                    <a:pt x="0" y="245"/>
                    <a:pt x="8" y="212"/>
                  </a:cubicBezTo>
                  <a:cubicBezTo>
                    <a:pt x="15" y="180"/>
                    <a:pt x="47" y="152"/>
                    <a:pt x="100" y="162"/>
                  </a:cubicBezTo>
                  <a:cubicBezTo>
                    <a:pt x="120" y="165"/>
                    <a:pt x="137" y="173"/>
                    <a:pt x="153" y="182"/>
                  </a:cubicBezTo>
                  <a:cubicBezTo>
                    <a:pt x="148" y="130"/>
                    <a:pt x="116" y="69"/>
                    <a:pt x="44" y="17"/>
                  </a:cubicBezTo>
                  <a:cubicBezTo>
                    <a:pt x="53" y="47"/>
                    <a:pt x="53" y="47"/>
                    <a:pt x="53" y="47"/>
                  </a:cubicBezTo>
                  <a:cubicBezTo>
                    <a:pt x="54" y="49"/>
                    <a:pt x="53" y="51"/>
                    <a:pt x="51" y="52"/>
                  </a:cubicBezTo>
                  <a:cubicBezTo>
                    <a:pt x="49" y="53"/>
                    <a:pt x="46" y="52"/>
                    <a:pt x="46" y="50"/>
                  </a:cubicBezTo>
                  <a:cubicBezTo>
                    <a:pt x="41" y="41"/>
                    <a:pt x="33" y="22"/>
                    <a:pt x="34" y="11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2" y="6"/>
                    <a:pt x="33" y="4"/>
                    <a:pt x="34" y="3"/>
                  </a:cubicBezTo>
                  <a:cubicBezTo>
                    <a:pt x="35" y="3"/>
                    <a:pt x="35" y="3"/>
                    <a:pt x="36" y="3"/>
                  </a:cubicBezTo>
                  <a:cubicBezTo>
                    <a:pt x="37" y="1"/>
                    <a:pt x="40" y="0"/>
                    <a:pt x="44" y="0"/>
                  </a:cubicBezTo>
                  <a:cubicBezTo>
                    <a:pt x="59" y="3"/>
                    <a:pt x="81" y="6"/>
                    <a:pt x="81" y="6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62" y="11"/>
                    <a:pt x="47" y="9"/>
                  </a:cubicBezTo>
                  <a:cubicBezTo>
                    <a:pt x="125" y="66"/>
                    <a:pt x="158" y="131"/>
                    <a:pt x="161" y="187"/>
                  </a:cubicBezTo>
                  <a:cubicBezTo>
                    <a:pt x="217" y="225"/>
                    <a:pt x="238" y="287"/>
                    <a:pt x="239" y="288"/>
                  </a:cubicBezTo>
                  <a:cubicBezTo>
                    <a:pt x="239" y="290"/>
                    <a:pt x="238" y="293"/>
                    <a:pt x="236" y="293"/>
                  </a:cubicBezTo>
                  <a:cubicBezTo>
                    <a:pt x="234" y="294"/>
                    <a:pt x="232" y="293"/>
                    <a:pt x="231" y="291"/>
                  </a:cubicBezTo>
                  <a:cubicBezTo>
                    <a:pt x="231" y="290"/>
                    <a:pt x="211" y="233"/>
                    <a:pt x="161" y="197"/>
                  </a:cubicBezTo>
                  <a:cubicBezTo>
                    <a:pt x="161" y="217"/>
                    <a:pt x="156" y="236"/>
                    <a:pt x="149" y="252"/>
                  </a:cubicBezTo>
                  <a:cubicBezTo>
                    <a:pt x="134" y="283"/>
                    <a:pt x="109" y="301"/>
                    <a:pt x="82" y="301"/>
                  </a:cubicBezTo>
                  <a:close/>
                  <a:moveTo>
                    <a:pt x="79" y="168"/>
                  </a:moveTo>
                  <a:cubicBezTo>
                    <a:pt x="43" y="168"/>
                    <a:pt x="21" y="189"/>
                    <a:pt x="16" y="214"/>
                  </a:cubicBezTo>
                  <a:cubicBezTo>
                    <a:pt x="9" y="243"/>
                    <a:pt x="24" y="279"/>
                    <a:pt x="66" y="291"/>
                  </a:cubicBezTo>
                  <a:cubicBezTo>
                    <a:pt x="96" y="299"/>
                    <a:pt x="125" y="283"/>
                    <a:pt x="141" y="249"/>
                  </a:cubicBezTo>
                  <a:cubicBezTo>
                    <a:pt x="149" y="232"/>
                    <a:pt x="154" y="212"/>
                    <a:pt x="153" y="191"/>
                  </a:cubicBezTo>
                  <a:cubicBezTo>
                    <a:pt x="138" y="181"/>
                    <a:pt x="120" y="174"/>
                    <a:pt x="99" y="170"/>
                  </a:cubicBezTo>
                  <a:cubicBezTo>
                    <a:pt x="92" y="168"/>
                    <a:pt x="85" y="168"/>
                    <a:pt x="79" y="168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latin typeface="Arial"/>
                <a:ea typeface="微软雅黑"/>
                <a:sym typeface="Arial"/>
              </a:endParaRPr>
            </a:p>
          </p:txBody>
        </p:sp>
      </p:grpSp>
      <p:sp>
        <p:nvSpPr>
          <p:cNvPr id="18" name="文本框 17"/>
          <p:cNvSpPr txBox="1"/>
          <p:nvPr/>
        </p:nvSpPr>
        <p:spPr>
          <a:xfrm>
            <a:off x="3850136" y="1438601"/>
            <a:ext cx="449353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 dirty="0" smtClean="0"/>
              <a:t>加油！学习人！</a:t>
            </a:r>
            <a:endParaRPr lang="zh-CN" altLang="en-US" sz="4800" dirty="0"/>
          </a:p>
        </p:txBody>
      </p:sp>
      <p:sp>
        <p:nvSpPr>
          <p:cNvPr id="30" name="文本框 29"/>
          <p:cNvSpPr txBox="1"/>
          <p:nvPr/>
        </p:nvSpPr>
        <p:spPr>
          <a:xfrm>
            <a:off x="3850136" y="494391"/>
            <a:ext cx="449353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 strike="sngStrike" dirty="0" smtClean="0"/>
              <a:t>加油！</a:t>
            </a:r>
            <a:r>
              <a:rPr lang="zh-CN" altLang="en-US" sz="4800" strike="sngStrike" dirty="0"/>
              <a:t>打工</a:t>
            </a:r>
            <a:r>
              <a:rPr lang="zh-CN" altLang="en-US" sz="4800" strike="sngStrike" dirty="0" smtClean="0"/>
              <a:t>人！</a:t>
            </a:r>
            <a:endParaRPr lang="zh-CN" altLang="en-US" sz="4800" strike="sngStrike" dirty="0"/>
          </a:p>
        </p:txBody>
      </p:sp>
    </p:spTree>
    <p:extLst>
      <p:ext uri="{BB962C8B-B14F-4D97-AF65-F5344CB8AC3E}">
        <p14:creationId xmlns:p14="http://schemas.microsoft.com/office/powerpoint/2010/main" val="3620388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PA_图片 25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biLevel thresh="7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-887065" y="709535"/>
            <a:ext cx="7547473" cy="4757066"/>
          </a:xfrm>
          <a:prstGeom prst="rect">
            <a:avLst/>
          </a:prstGeom>
        </p:spPr>
      </p:pic>
      <p:sp>
        <p:nvSpPr>
          <p:cNvPr id="7" name="PA_文本框 2">
            <a:extLst>
              <a:ext uri="{FF2B5EF4-FFF2-40B4-BE49-F238E27FC236}">
                <a16:creationId xmlns:a16="http://schemas.microsoft.com/office/drawing/2014/main" id="{6E88C239-6687-4558-8F2F-11C14FDF3DF2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6743595" y="2580236"/>
            <a:ext cx="403187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6000" b="1" dirty="0">
                <a:latin typeface="Arial"/>
                <a:ea typeface="微软雅黑"/>
                <a:cs typeface="方正苏新诗柳楷简体-yolan" panose="02000000000000000000" pitchFamily="2" charset="-122"/>
                <a:sym typeface="Arial"/>
              </a:rPr>
              <a:t>谢谢观看！</a:t>
            </a:r>
          </a:p>
        </p:txBody>
      </p:sp>
    </p:spTree>
    <p:extLst>
      <p:ext uri="{BB962C8B-B14F-4D97-AF65-F5344CB8AC3E}">
        <p14:creationId xmlns:p14="http://schemas.microsoft.com/office/powerpoint/2010/main" val="3719101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47A9CD37-D49C-4E8F-AD55-140CD05C6200}"/>
              </a:ext>
            </a:extLst>
          </p:cNvPr>
          <p:cNvSpPr/>
          <p:nvPr/>
        </p:nvSpPr>
        <p:spPr>
          <a:xfrm>
            <a:off x="282804" y="936728"/>
            <a:ext cx="515801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/>
              <a:t>h</a:t>
            </a:r>
            <a:r>
              <a:rPr lang="zh-CN" altLang="en-US" sz="2400" dirty="0"/>
              <a:t>igh dimensional random variables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98B1C44D-9995-4BE1-A8B1-46995007FF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446" y="2691205"/>
            <a:ext cx="9556308" cy="2949196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037" y="1429896"/>
            <a:ext cx="7757832" cy="960204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82804" y="320511"/>
            <a:ext cx="1755609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300" kern="1200" dirty="0" smtClean="0">
                <a:solidFill>
                  <a:schemeClr val="tx1"/>
                </a:solidFill>
                <a:latin typeface="Arial"/>
                <a:ea typeface="微软雅黑"/>
                <a:cs typeface="方正苏新诗柳楷简体-yolan" panose="02000000000000000000" pitchFamily="2" charset="-122"/>
                <a:sym typeface="Arial"/>
              </a:rPr>
              <a:t>Background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2038413" y="347057"/>
            <a:ext cx="636853" cy="393183"/>
            <a:chOff x="3610120" y="261689"/>
            <a:chExt cx="636853" cy="393183"/>
          </a:xfrm>
        </p:grpSpPr>
        <p:pic>
          <p:nvPicPr>
            <p:cNvPr id="8" name="图片 7"/>
            <p:cNvPicPr>
              <a:picLocks noChangeAspect="1"/>
            </p:cNvPicPr>
            <p:nvPr userDrawn="1"/>
          </p:nvPicPr>
          <p:blipFill>
            <a:blip r:embed="rId5" cstate="screen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409115">
              <a:off x="3830226" y="261689"/>
              <a:ext cx="416747" cy="246260"/>
            </a:xfrm>
            <a:prstGeom prst="rect">
              <a:avLst/>
            </a:prstGeom>
          </p:spPr>
        </p:pic>
        <p:sp>
          <p:nvSpPr>
            <p:cNvPr id="10" name="Freeform 249"/>
            <p:cNvSpPr>
              <a:spLocks noEditPoints="1"/>
            </p:cNvSpPr>
            <p:nvPr userDrawn="1"/>
          </p:nvSpPr>
          <p:spPr bwMode="auto">
            <a:xfrm rot="2431720" flipH="1">
              <a:off x="3610120" y="366070"/>
              <a:ext cx="211706" cy="288802"/>
            </a:xfrm>
            <a:custGeom>
              <a:avLst/>
              <a:gdLst>
                <a:gd name="T0" fmla="*/ 82 w 239"/>
                <a:gd name="T1" fmla="*/ 301 h 301"/>
                <a:gd name="T2" fmla="*/ 64 w 239"/>
                <a:gd name="T3" fmla="*/ 298 h 301"/>
                <a:gd name="T4" fmla="*/ 8 w 239"/>
                <a:gd name="T5" fmla="*/ 212 h 301"/>
                <a:gd name="T6" fmla="*/ 100 w 239"/>
                <a:gd name="T7" fmla="*/ 162 h 301"/>
                <a:gd name="T8" fmla="*/ 153 w 239"/>
                <a:gd name="T9" fmla="*/ 182 h 301"/>
                <a:gd name="T10" fmla="*/ 44 w 239"/>
                <a:gd name="T11" fmla="*/ 17 h 301"/>
                <a:gd name="T12" fmla="*/ 53 w 239"/>
                <a:gd name="T13" fmla="*/ 47 h 301"/>
                <a:gd name="T14" fmla="*/ 51 w 239"/>
                <a:gd name="T15" fmla="*/ 52 h 301"/>
                <a:gd name="T16" fmla="*/ 46 w 239"/>
                <a:gd name="T17" fmla="*/ 50 h 301"/>
                <a:gd name="T18" fmla="*/ 34 w 239"/>
                <a:gd name="T19" fmla="*/ 11 h 301"/>
                <a:gd name="T20" fmla="*/ 33 w 239"/>
                <a:gd name="T21" fmla="*/ 8 h 301"/>
                <a:gd name="T22" fmla="*/ 34 w 239"/>
                <a:gd name="T23" fmla="*/ 3 h 301"/>
                <a:gd name="T24" fmla="*/ 36 w 239"/>
                <a:gd name="T25" fmla="*/ 3 h 301"/>
                <a:gd name="T26" fmla="*/ 44 w 239"/>
                <a:gd name="T27" fmla="*/ 0 h 301"/>
                <a:gd name="T28" fmla="*/ 81 w 239"/>
                <a:gd name="T29" fmla="*/ 6 h 301"/>
                <a:gd name="T30" fmla="*/ 80 w 239"/>
                <a:gd name="T31" fmla="*/ 14 h 301"/>
                <a:gd name="T32" fmla="*/ 47 w 239"/>
                <a:gd name="T33" fmla="*/ 9 h 301"/>
                <a:gd name="T34" fmla="*/ 161 w 239"/>
                <a:gd name="T35" fmla="*/ 187 h 301"/>
                <a:gd name="T36" fmla="*/ 239 w 239"/>
                <a:gd name="T37" fmla="*/ 288 h 301"/>
                <a:gd name="T38" fmla="*/ 236 w 239"/>
                <a:gd name="T39" fmla="*/ 293 h 301"/>
                <a:gd name="T40" fmla="*/ 231 w 239"/>
                <a:gd name="T41" fmla="*/ 291 h 301"/>
                <a:gd name="T42" fmla="*/ 161 w 239"/>
                <a:gd name="T43" fmla="*/ 197 h 301"/>
                <a:gd name="T44" fmla="*/ 149 w 239"/>
                <a:gd name="T45" fmla="*/ 252 h 301"/>
                <a:gd name="T46" fmla="*/ 82 w 239"/>
                <a:gd name="T47" fmla="*/ 301 h 301"/>
                <a:gd name="T48" fmla="*/ 79 w 239"/>
                <a:gd name="T49" fmla="*/ 168 h 301"/>
                <a:gd name="T50" fmla="*/ 16 w 239"/>
                <a:gd name="T51" fmla="*/ 214 h 301"/>
                <a:gd name="T52" fmla="*/ 66 w 239"/>
                <a:gd name="T53" fmla="*/ 291 h 301"/>
                <a:gd name="T54" fmla="*/ 141 w 239"/>
                <a:gd name="T55" fmla="*/ 249 h 301"/>
                <a:gd name="T56" fmla="*/ 153 w 239"/>
                <a:gd name="T57" fmla="*/ 191 h 301"/>
                <a:gd name="T58" fmla="*/ 99 w 239"/>
                <a:gd name="T59" fmla="*/ 170 h 301"/>
                <a:gd name="T60" fmla="*/ 79 w 239"/>
                <a:gd name="T61" fmla="*/ 168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39" h="301">
                  <a:moveTo>
                    <a:pt x="82" y="301"/>
                  </a:moveTo>
                  <a:cubicBezTo>
                    <a:pt x="76" y="301"/>
                    <a:pt x="70" y="300"/>
                    <a:pt x="64" y="298"/>
                  </a:cubicBezTo>
                  <a:cubicBezTo>
                    <a:pt x="17" y="285"/>
                    <a:pt x="0" y="245"/>
                    <a:pt x="8" y="212"/>
                  </a:cubicBezTo>
                  <a:cubicBezTo>
                    <a:pt x="15" y="180"/>
                    <a:pt x="47" y="152"/>
                    <a:pt x="100" y="162"/>
                  </a:cubicBezTo>
                  <a:cubicBezTo>
                    <a:pt x="120" y="165"/>
                    <a:pt x="137" y="173"/>
                    <a:pt x="153" y="182"/>
                  </a:cubicBezTo>
                  <a:cubicBezTo>
                    <a:pt x="148" y="130"/>
                    <a:pt x="116" y="69"/>
                    <a:pt x="44" y="17"/>
                  </a:cubicBezTo>
                  <a:cubicBezTo>
                    <a:pt x="53" y="47"/>
                    <a:pt x="53" y="47"/>
                    <a:pt x="53" y="47"/>
                  </a:cubicBezTo>
                  <a:cubicBezTo>
                    <a:pt x="54" y="49"/>
                    <a:pt x="53" y="51"/>
                    <a:pt x="51" y="52"/>
                  </a:cubicBezTo>
                  <a:cubicBezTo>
                    <a:pt x="49" y="53"/>
                    <a:pt x="46" y="52"/>
                    <a:pt x="46" y="50"/>
                  </a:cubicBezTo>
                  <a:cubicBezTo>
                    <a:pt x="41" y="41"/>
                    <a:pt x="33" y="22"/>
                    <a:pt x="34" y="11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2" y="6"/>
                    <a:pt x="33" y="4"/>
                    <a:pt x="34" y="3"/>
                  </a:cubicBezTo>
                  <a:cubicBezTo>
                    <a:pt x="35" y="3"/>
                    <a:pt x="35" y="3"/>
                    <a:pt x="36" y="3"/>
                  </a:cubicBezTo>
                  <a:cubicBezTo>
                    <a:pt x="37" y="1"/>
                    <a:pt x="40" y="0"/>
                    <a:pt x="44" y="0"/>
                  </a:cubicBezTo>
                  <a:cubicBezTo>
                    <a:pt x="59" y="3"/>
                    <a:pt x="81" y="6"/>
                    <a:pt x="81" y="6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62" y="11"/>
                    <a:pt x="47" y="9"/>
                  </a:cubicBezTo>
                  <a:cubicBezTo>
                    <a:pt x="125" y="66"/>
                    <a:pt x="158" y="131"/>
                    <a:pt x="161" y="187"/>
                  </a:cubicBezTo>
                  <a:cubicBezTo>
                    <a:pt x="217" y="225"/>
                    <a:pt x="238" y="287"/>
                    <a:pt x="239" y="288"/>
                  </a:cubicBezTo>
                  <a:cubicBezTo>
                    <a:pt x="239" y="290"/>
                    <a:pt x="238" y="293"/>
                    <a:pt x="236" y="293"/>
                  </a:cubicBezTo>
                  <a:cubicBezTo>
                    <a:pt x="234" y="294"/>
                    <a:pt x="232" y="293"/>
                    <a:pt x="231" y="291"/>
                  </a:cubicBezTo>
                  <a:cubicBezTo>
                    <a:pt x="231" y="290"/>
                    <a:pt x="211" y="233"/>
                    <a:pt x="161" y="197"/>
                  </a:cubicBezTo>
                  <a:cubicBezTo>
                    <a:pt x="161" y="217"/>
                    <a:pt x="156" y="236"/>
                    <a:pt x="149" y="252"/>
                  </a:cubicBezTo>
                  <a:cubicBezTo>
                    <a:pt x="134" y="283"/>
                    <a:pt x="109" y="301"/>
                    <a:pt x="82" y="301"/>
                  </a:cubicBezTo>
                  <a:close/>
                  <a:moveTo>
                    <a:pt x="79" y="168"/>
                  </a:moveTo>
                  <a:cubicBezTo>
                    <a:pt x="43" y="168"/>
                    <a:pt x="21" y="189"/>
                    <a:pt x="16" y="214"/>
                  </a:cubicBezTo>
                  <a:cubicBezTo>
                    <a:pt x="9" y="243"/>
                    <a:pt x="24" y="279"/>
                    <a:pt x="66" y="291"/>
                  </a:cubicBezTo>
                  <a:cubicBezTo>
                    <a:pt x="96" y="299"/>
                    <a:pt x="125" y="283"/>
                    <a:pt x="141" y="249"/>
                  </a:cubicBezTo>
                  <a:cubicBezTo>
                    <a:pt x="149" y="232"/>
                    <a:pt x="154" y="212"/>
                    <a:pt x="153" y="191"/>
                  </a:cubicBezTo>
                  <a:cubicBezTo>
                    <a:pt x="138" y="181"/>
                    <a:pt x="120" y="174"/>
                    <a:pt x="99" y="170"/>
                  </a:cubicBezTo>
                  <a:cubicBezTo>
                    <a:pt x="92" y="168"/>
                    <a:pt x="85" y="168"/>
                    <a:pt x="79" y="168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latin typeface="Arial"/>
                <a:ea typeface="微软雅黑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69122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A0A7A625-1993-4C0E-B5F5-2A3E6104653C}"/>
              </a:ext>
            </a:extLst>
          </p:cNvPr>
          <p:cNvSpPr/>
          <p:nvPr/>
        </p:nvSpPr>
        <p:spPr>
          <a:xfrm>
            <a:off x="376418" y="774382"/>
            <a:ext cx="515801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/>
              <a:t>Problem: </a:t>
            </a:r>
          </a:p>
          <a:p>
            <a:r>
              <a:rPr lang="en-US" altLang="zh-CN" sz="2400" dirty="0"/>
              <a:t>	cannot calculate</a:t>
            </a:r>
          </a:p>
          <a:p>
            <a:endParaRPr lang="en-US" altLang="zh-CN" sz="2400" dirty="0"/>
          </a:p>
          <a:p>
            <a:r>
              <a:rPr lang="en-US" altLang="zh-CN" sz="2400" dirty="0"/>
              <a:t>Method</a:t>
            </a:r>
          </a:p>
          <a:p>
            <a:r>
              <a:rPr lang="en-US" altLang="zh-CN" sz="2400" dirty="0"/>
              <a:t> 	origin problem</a:t>
            </a:r>
          </a:p>
          <a:p>
            <a:r>
              <a:rPr lang="en-US" altLang="zh-CN" sz="2400" dirty="0"/>
              <a:t>	</a:t>
            </a:r>
          </a:p>
        </p:txBody>
      </p:sp>
      <p:sp>
        <p:nvSpPr>
          <p:cNvPr id="8" name="箭头: 上 7">
            <a:extLst>
              <a:ext uri="{FF2B5EF4-FFF2-40B4-BE49-F238E27FC236}">
                <a16:creationId xmlns:a16="http://schemas.microsoft.com/office/drawing/2014/main" id="{DDBCF958-CA16-43D0-AD89-332E6BF0783A}"/>
              </a:ext>
            </a:extLst>
          </p:cNvPr>
          <p:cNvSpPr/>
          <p:nvPr/>
        </p:nvSpPr>
        <p:spPr>
          <a:xfrm rot="10800000">
            <a:off x="1990725" y="2742882"/>
            <a:ext cx="171450" cy="742950"/>
          </a:xfrm>
          <a:prstGeom prst="up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18A33B4-E4FC-4F43-92A0-844C2DB06BB6}"/>
              </a:ext>
            </a:extLst>
          </p:cNvPr>
          <p:cNvSpPr txBox="1"/>
          <p:nvPr/>
        </p:nvSpPr>
        <p:spPr>
          <a:xfrm>
            <a:off x="2052491" y="2732742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simplified</a:t>
            </a:r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005A81B7-66A6-44FA-A2CF-BB4E419DE8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6633" y="4078499"/>
            <a:ext cx="2495370" cy="589716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47DD305F-EE58-4B87-B53D-DEFACE9A3475}"/>
              </a:ext>
            </a:extLst>
          </p:cNvPr>
          <p:cNvSpPr/>
          <p:nvPr/>
        </p:nvSpPr>
        <p:spPr>
          <a:xfrm>
            <a:off x="1296633" y="3508566"/>
            <a:ext cx="19303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/>
              <a:t>Naïve Bayes</a:t>
            </a:r>
            <a:endParaRPr lang="zh-CN" altLang="en-US" sz="2400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C2C2FDA9-664F-4983-BF7D-B57264CB6C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6633" y="4642955"/>
            <a:ext cx="2232062" cy="659754"/>
          </a:xfrm>
          <a:prstGeom prst="rect">
            <a:avLst/>
          </a:prstGeom>
        </p:spPr>
      </p:pic>
      <p:sp>
        <p:nvSpPr>
          <p:cNvPr id="15" name="箭头: 上 14">
            <a:extLst>
              <a:ext uri="{FF2B5EF4-FFF2-40B4-BE49-F238E27FC236}">
                <a16:creationId xmlns:a16="http://schemas.microsoft.com/office/drawing/2014/main" id="{A91CF8A8-553B-4184-827B-CE200B905C1A}"/>
              </a:ext>
            </a:extLst>
          </p:cNvPr>
          <p:cNvSpPr/>
          <p:nvPr/>
        </p:nvSpPr>
        <p:spPr>
          <a:xfrm rot="5400000">
            <a:off x="4187461" y="2866745"/>
            <a:ext cx="223938" cy="1830241"/>
          </a:xfrm>
          <a:prstGeom prst="up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8381C967-2ACE-472D-9D0E-0561599E2C4F}"/>
              </a:ext>
            </a:extLst>
          </p:cNvPr>
          <p:cNvSpPr txBox="1"/>
          <p:nvPr/>
        </p:nvSpPr>
        <p:spPr>
          <a:xfrm>
            <a:off x="3384309" y="3353090"/>
            <a:ext cx="1851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markov</a:t>
            </a:r>
            <a:r>
              <a:rPr lang="en-US" altLang="zh-CN" dirty="0"/>
              <a:t> property</a:t>
            </a:r>
            <a:endParaRPr lang="zh-CN" altLang="en-US" dirty="0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D0CE225A-FFC8-43B7-B952-59498714B8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62201" y="3613840"/>
            <a:ext cx="4678422" cy="336048"/>
          </a:xfrm>
          <a:prstGeom prst="rect">
            <a:avLst/>
          </a:prstGeom>
        </p:spPr>
      </p:pic>
      <p:sp>
        <p:nvSpPr>
          <p:cNvPr id="18" name="箭头: 上 17">
            <a:extLst>
              <a:ext uri="{FF2B5EF4-FFF2-40B4-BE49-F238E27FC236}">
                <a16:creationId xmlns:a16="http://schemas.microsoft.com/office/drawing/2014/main" id="{E08C04EA-E73B-4726-826D-EDF6103A1D57}"/>
              </a:ext>
            </a:extLst>
          </p:cNvPr>
          <p:cNvSpPr/>
          <p:nvPr/>
        </p:nvSpPr>
        <p:spPr>
          <a:xfrm rot="10800000">
            <a:off x="7271951" y="4072655"/>
            <a:ext cx="171450" cy="742950"/>
          </a:xfrm>
          <a:prstGeom prst="up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C79D581C-60B5-4D26-B7DF-8F107F789A10}"/>
              </a:ext>
            </a:extLst>
          </p:cNvPr>
          <p:cNvSpPr txBox="1"/>
          <p:nvPr/>
        </p:nvSpPr>
        <p:spPr>
          <a:xfrm>
            <a:off x="7419442" y="4195547"/>
            <a:ext cx="2800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conditional independence</a:t>
            </a:r>
            <a:endParaRPr lang="zh-CN" altLang="en-US" dirty="0"/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2C1BBC62-C799-425D-B723-D37D39B401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00386" y="4972832"/>
            <a:ext cx="1486029" cy="45724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55469" y="1183122"/>
            <a:ext cx="2697714" cy="396274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282804" y="320511"/>
            <a:ext cx="1755609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300" kern="1200" dirty="0" smtClean="0">
                <a:solidFill>
                  <a:schemeClr val="tx1"/>
                </a:solidFill>
                <a:latin typeface="Arial"/>
                <a:ea typeface="微软雅黑"/>
                <a:cs typeface="方正苏新诗柳楷简体-yolan" panose="02000000000000000000" pitchFamily="2" charset="-122"/>
                <a:sym typeface="Arial"/>
              </a:rPr>
              <a:t>Background</a:t>
            </a:r>
          </a:p>
        </p:txBody>
      </p:sp>
      <p:grpSp>
        <p:nvGrpSpPr>
          <p:cNvPr id="22" name="组合 21"/>
          <p:cNvGrpSpPr/>
          <p:nvPr/>
        </p:nvGrpSpPr>
        <p:grpSpPr>
          <a:xfrm>
            <a:off x="2038413" y="347057"/>
            <a:ext cx="636853" cy="393183"/>
            <a:chOff x="3610120" y="261689"/>
            <a:chExt cx="636853" cy="393183"/>
          </a:xfrm>
        </p:grpSpPr>
        <p:pic>
          <p:nvPicPr>
            <p:cNvPr id="23" name="图片 22"/>
            <p:cNvPicPr>
              <a:picLocks noChangeAspect="1"/>
            </p:cNvPicPr>
            <p:nvPr userDrawn="1"/>
          </p:nvPicPr>
          <p:blipFill>
            <a:blip r:embed="rId8" cstate="screen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409115">
              <a:off x="3830226" y="261689"/>
              <a:ext cx="416747" cy="246260"/>
            </a:xfrm>
            <a:prstGeom prst="rect">
              <a:avLst/>
            </a:prstGeom>
          </p:spPr>
        </p:pic>
        <p:sp>
          <p:nvSpPr>
            <p:cNvPr id="24" name="Freeform 249"/>
            <p:cNvSpPr>
              <a:spLocks noEditPoints="1"/>
            </p:cNvSpPr>
            <p:nvPr userDrawn="1"/>
          </p:nvSpPr>
          <p:spPr bwMode="auto">
            <a:xfrm rot="2431720" flipH="1">
              <a:off x="3610120" y="366070"/>
              <a:ext cx="211706" cy="288802"/>
            </a:xfrm>
            <a:custGeom>
              <a:avLst/>
              <a:gdLst>
                <a:gd name="T0" fmla="*/ 82 w 239"/>
                <a:gd name="T1" fmla="*/ 301 h 301"/>
                <a:gd name="T2" fmla="*/ 64 w 239"/>
                <a:gd name="T3" fmla="*/ 298 h 301"/>
                <a:gd name="T4" fmla="*/ 8 w 239"/>
                <a:gd name="T5" fmla="*/ 212 h 301"/>
                <a:gd name="T6" fmla="*/ 100 w 239"/>
                <a:gd name="T7" fmla="*/ 162 h 301"/>
                <a:gd name="T8" fmla="*/ 153 w 239"/>
                <a:gd name="T9" fmla="*/ 182 h 301"/>
                <a:gd name="T10" fmla="*/ 44 w 239"/>
                <a:gd name="T11" fmla="*/ 17 h 301"/>
                <a:gd name="T12" fmla="*/ 53 w 239"/>
                <a:gd name="T13" fmla="*/ 47 h 301"/>
                <a:gd name="T14" fmla="*/ 51 w 239"/>
                <a:gd name="T15" fmla="*/ 52 h 301"/>
                <a:gd name="T16" fmla="*/ 46 w 239"/>
                <a:gd name="T17" fmla="*/ 50 h 301"/>
                <a:gd name="T18" fmla="*/ 34 w 239"/>
                <a:gd name="T19" fmla="*/ 11 h 301"/>
                <a:gd name="T20" fmla="*/ 33 w 239"/>
                <a:gd name="T21" fmla="*/ 8 h 301"/>
                <a:gd name="T22" fmla="*/ 34 w 239"/>
                <a:gd name="T23" fmla="*/ 3 h 301"/>
                <a:gd name="T24" fmla="*/ 36 w 239"/>
                <a:gd name="T25" fmla="*/ 3 h 301"/>
                <a:gd name="T26" fmla="*/ 44 w 239"/>
                <a:gd name="T27" fmla="*/ 0 h 301"/>
                <a:gd name="T28" fmla="*/ 81 w 239"/>
                <a:gd name="T29" fmla="*/ 6 h 301"/>
                <a:gd name="T30" fmla="*/ 80 w 239"/>
                <a:gd name="T31" fmla="*/ 14 h 301"/>
                <a:gd name="T32" fmla="*/ 47 w 239"/>
                <a:gd name="T33" fmla="*/ 9 h 301"/>
                <a:gd name="T34" fmla="*/ 161 w 239"/>
                <a:gd name="T35" fmla="*/ 187 h 301"/>
                <a:gd name="T36" fmla="*/ 239 w 239"/>
                <a:gd name="T37" fmla="*/ 288 h 301"/>
                <a:gd name="T38" fmla="*/ 236 w 239"/>
                <a:gd name="T39" fmla="*/ 293 h 301"/>
                <a:gd name="T40" fmla="*/ 231 w 239"/>
                <a:gd name="T41" fmla="*/ 291 h 301"/>
                <a:gd name="T42" fmla="*/ 161 w 239"/>
                <a:gd name="T43" fmla="*/ 197 h 301"/>
                <a:gd name="T44" fmla="*/ 149 w 239"/>
                <a:gd name="T45" fmla="*/ 252 h 301"/>
                <a:gd name="T46" fmla="*/ 82 w 239"/>
                <a:gd name="T47" fmla="*/ 301 h 301"/>
                <a:gd name="T48" fmla="*/ 79 w 239"/>
                <a:gd name="T49" fmla="*/ 168 h 301"/>
                <a:gd name="T50" fmla="*/ 16 w 239"/>
                <a:gd name="T51" fmla="*/ 214 h 301"/>
                <a:gd name="T52" fmla="*/ 66 w 239"/>
                <a:gd name="T53" fmla="*/ 291 h 301"/>
                <a:gd name="T54" fmla="*/ 141 w 239"/>
                <a:gd name="T55" fmla="*/ 249 h 301"/>
                <a:gd name="T56" fmla="*/ 153 w 239"/>
                <a:gd name="T57" fmla="*/ 191 h 301"/>
                <a:gd name="T58" fmla="*/ 99 w 239"/>
                <a:gd name="T59" fmla="*/ 170 h 301"/>
                <a:gd name="T60" fmla="*/ 79 w 239"/>
                <a:gd name="T61" fmla="*/ 168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39" h="301">
                  <a:moveTo>
                    <a:pt x="82" y="301"/>
                  </a:moveTo>
                  <a:cubicBezTo>
                    <a:pt x="76" y="301"/>
                    <a:pt x="70" y="300"/>
                    <a:pt x="64" y="298"/>
                  </a:cubicBezTo>
                  <a:cubicBezTo>
                    <a:pt x="17" y="285"/>
                    <a:pt x="0" y="245"/>
                    <a:pt x="8" y="212"/>
                  </a:cubicBezTo>
                  <a:cubicBezTo>
                    <a:pt x="15" y="180"/>
                    <a:pt x="47" y="152"/>
                    <a:pt x="100" y="162"/>
                  </a:cubicBezTo>
                  <a:cubicBezTo>
                    <a:pt x="120" y="165"/>
                    <a:pt x="137" y="173"/>
                    <a:pt x="153" y="182"/>
                  </a:cubicBezTo>
                  <a:cubicBezTo>
                    <a:pt x="148" y="130"/>
                    <a:pt x="116" y="69"/>
                    <a:pt x="44" y="17"/>
                  </a:cubicBezTo>
                  <a:cubicBezTo>
                    <a:pt x="53" y="47"/>
                    <a:pt x="53" y="47"/>
                    <a:pt x="53" y="47"/>
                  </a:cubicBezTo>
                  <a:cubicBezTo>
                    <a:pt x="54" y="49"/>
                    <a:pt x="53" y="51"/>
                    <a:pt x="51" y="52"/>
                  </a:cubicBezTo>
                  <a:cubicBezTo>
                    <a:pt x="49" y="53"/>
                    <a:pt x="46" y="52"/>
                    <a:pt x="46" y="50"/>
                  </a:cubicBezTo>
                  <a:cubicBezTo>
                    <a:pt x="41" y="41"/>
                    <a:pt x="33" y="22"/>
                    <a:pt x="34" y="11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2" y="6"/>
                    <a:pt x="33" y="4"/>
                    <a:pt x="34" y="3"/>
                  </a:cubicBezTo>
                  <a:cubicBezTo>
                    <a:pt x="35" y="3"/>
                    <a:pt x="35" y="3"/>
                    <a:pt x="36" y="3"/>
                  </a:cubicBezTo>
                  <a:cubicBezTo>
                    <a:pt x="37" y="1"/>
                    <a:pt x="40" y="0"/>
                    <a:pt x="44" y="0"/>
                  </a:cubicBezTo>
                  <a:cubicBezTo>
                    <a:pt x="59" y="3"/>
                    <a:pt x="81" y="6"/>
                    <a:pt x="81" y="6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62" y="11"/>
                    <a:pt x="47" y="9"/>
                  </a:cubicBezTo>
                  <a:cubicBezTo>
                    <a:pt x="125" y="66"/>
                    <a:pt x="158" y="131"/>
                    <a:pt x="161" y="187"/>
                  </a:cubicBezTo>
                  <a:cubicBezTo>
                    <a:pt x="217" y="225"/>
                    <a:pt x="238" y="287"/>
                    <a:pt x="239" y="288"/>
                  </a:cubicBezTo>
                  <a:cubicBezTo>
                    <a:pt x="239" y="290"/>
                    <a:pt x="238" y="293"/>
                    <a:pt x="236" y="293"/>
                  </a:cubicBezTo>
                  <a:cubicBezTo>
                    <a:pt x="234" y="294"/>
                    <a:pt x="232" y="293"/>
                    <a:pt x="231" y="291"/>
                  </a:cubicBezTo>
                  <a:cubicBezTo>
                    <a:pt x="231" y="290"/>
                    <a:pt x="211" y="233"/>
                    <a:pt x="161" y="197"/>
                  </a:cubicBezTo>
                  <a:cubicBezTo>
                    <a:pt x="161" y="217"/>
                    <a:pt x="156" y="236"/>
                    <a:pt x="149" y="252"/>
                  </a:cubicBezTo>
                  <a:cubicBezTo>
                    <a:pt x="134" y="283"/>
                    <a:pt x="109" y="301"/>
                    <a:pt x="82" y="301"/>
                  </a:cubicBezTo>
                  <a:close/>
                  <a:moveTo>
                    <a:pt x="79" y="168"/>
                  </a:moveTo>
                  <a:cubicBezTo>
                    <a:pt x="43" y="168"/>
                    <a:pt x="21" y="189"/>
                    <a:pt x="16" y="214"/>
                  </a:cubicBezTo>
                  <a:cubicBezTo>
                    <a:pt x="9" y="243"/>
                    <a:pt x="24" y="279"/>
                    <a:pt x="66" y="291"/>
                  </a:cubicBezTo>
                  <a:cubicBezTo>
                    <a:pt x="96" y="299"/>
                    <a:pt x="125" y="283"/>
                    <a:pt x="141" y="249"/>
                  </a:cubicBezTo>
                  <a:cubicBezTo>
                    <a:pt x="149" y="232"/>
                    <a:pt x="154" y="212"/>
                    <a:pt x="153" y="191"/>
                  </a:cubicBezTo>
                  <a:cubicBezTo>
                    <a:pt x="138" y="181"/>
                    <a:pt x="120" y="174"/>
                    <a:pt x="99" y="170"/>
                  </a:cubicBezTo>
                  <a:cubicBezTo>
                    <a:pt x="92" y="168"/>
                    <a:pt x="85" y="168"/>
                    <a:pt x="79" y="168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latin typeface="Arial"/>
                <a:ea typeface="微软雅黑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85813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A_任意多边形 5"/>
          <p:cNvSpPr>
            <a:spLocks noEditPoints="1" noChangeArrowheads="1"/>
          </p:cNvSpPr>
          <p:nvPr>
            <p:custDataLst>
              <p:tags r:id="rId1"/>
            </p:custDataLst>
          </p:nvPr>
        </p:nvSpPr>
        <p:spPr bwMode="auto">
          <a:xfrm>
            <a:off x="3734536" y="1677440"/>
            <a:ext cx="4337233" cy="2102713"/>
          </a:xfrm>
          <a:custGeom>
            <a:avLst/>
            <a:gdLst>
              <a:gd name="T0" fmla="*/ 342 w 2787"/>
              <a:gd name="T1" fmla="*/ 280 h 1349"/>
              <a:gd name="T2" fmla="*/ 170 w 2787"/>
              <a:gd name="T3" fmla="*/ 344 h 1349"/>
              <a:gd name="T4" fmla="*/ 143 w 2787"/>
              <a:gd name="T5" fmla="*/ 698 h 1349"/>
              <a:gd name="T6" fmla="*/ 214 w 2787"/>
              <a:gd name="T7" fmla="*/ 912 h 1349"/>
              <a:gd name="T8" fmla="*/ 230 w 2787"/>
              <a:gd name="T9" fmla="*/ 1199 h 1349"/>
              <a:gd name="T10" fmla="*/ 506 w 2787"/>
              <a:gd name="T11" fmla="*/ 1115 h 1349"/>
              <a:gd name="T12" fmla="*/ 727 w 2787"/>
              <a:gd name="T13" fmla="*/ 1124 h 1349"/>
              <a:gd name="T14" fmla="*/ 944 w 2787"/>
              <a:gd name="T15" fmla="*/ 1141 h 1349"/>
              <a:gd name="T16" fmla="*/ 1129 w 2787"/>
              <a:gd name="T17" fmla="*/ 1226 h 1349"/>
              <a:gd name="T18" fmla="*/ 1335 w 2787"/>
              <a:gd name="T19" fmla="*/ 1185 h 1349"/>
              <a:gd name="T20" fmla="*/ 1521 w 2787"/>
              <a:gd name="T21" fmla="*/ 1247 h 1349"/>
              <a:gd name="T22" fmla="*/ 1690 w 2787"/>
              <a:gd name="T23" fmla="*/ 1203 h 1349"/>
              <a:gd name="T24" fmla="*/ 1912 w 2787"/>
              <a:gd name="T25" fmla="*/ 1176 h 1349"/>
              <a:gd name="T26" fmla="*/ 2077 w 2787"/>
              <a:gd name="T27" fmla="*/ 1212 h 1349"/>
              <a:gd name="T28" fmla="*/ 2177 w 2787"/>
              <a:gd name="T29" fmla="*/ 1253 h 1349"/>
              <a:gd name="T30" fmla="*/ 2397 w 2787"/>
              <a:gd name="T31" fmla="*/ 1269 h 1349"/>
              <a:gd name="T32" fmla="*/ 2570 w 2787"/>
              <a:gd name="T33" fmla="*/ 1313 h 1349"/>
              <a:gd name="T34" fmla="*/ 2721 w 2787"/>
              <a:gd name="T35" fmla="*/ 1127 h 1349"/>
              <a:gd name="T36" fmla="*/ 2731 w 2787"/>
              <a:gd name="T37" fmla="*/ 940 h 1349"/>
              <a:gd name="T38" fmla="*/ 2713 w 2787"/>
              <a:gd name="T39" fmla="*/ 775 h 1349"/>
              <a:gd name="T40" fmla="*/ 2754 w 2787"/>
              <a:gd name="T41" fmla="*/ 619 h 1349"/>
              <a:gd name="T42" fmla="*/ 2679 w 2787"/>
              <a:gd name="T43" fmla="*/ 606 h 1349"/>
              <a:gd name="T44" fmla="*/ 2628 w 2787"/>
              <a:gd name="T45" fmla="*/ 456 h 1349"/>
              <a:gd name="T46" fmla="*/ 2656 w 2787"/>
              <a:gd name="T47" fmla="*/ 409 h 1349"/>
              <a:gd name="T48" fmla="*/ 2663 w 2787"/>
              <a:gd name="T49" fmla="*/ 320 h 1349"/>
              <a:gd name="T50" fmla="*/ 2553 w 2787"/>
              <a:gd name="T51" fmla="*/ 287 h 1349"/>
              <a:gd name="T52" fmla="*/ 2432 w 2787"/>
              <a:gd name="T53" fmla="*/ 203 h 1349"/>
              <a:gd name="T54" fmla="*/ 2270 w 2787"/>
              <a:gd name="T55" fmla="*/ 177 h 1349"/>
              <a:gd name="T56" fmla="*/ 2019 w 2787"/>
              <a:gd name="T57" fmla="*/ 176 h 1349"/>
              <a:gd name="T58" fmla="*/ 1872 w 2787"/>
              <a:gd name="T59" fmla="*/ 84 h 1349"/>
              <a:gd name="T60" fmla="*/ 1773 w 2787"/>
              <a:gd name="T61" fmla="*/ 58 h 1349"/>
              <a:gd name="T62" fmla="*/ 1403 w 2787"/>
              <a:gd name="T63" fmla="*/ 190 h 1349"/>
              <a:gd name="T64" fmla="*/ 1482 w 2787"/>
              <a:gd name="T65" fmla="*/ 56 h 1349"/>
              <a:gd name="T66" fmla="*/ 922 w 2787"/>
              <a:gd name="T67" fmla="*/ 148 h 1349"/>
              <a:gd name="T68" fmla="*/ 311 w 2787"/>
              <a:gd name="T69" fmla="*/ 791 h 1349"/>
              <a:gd name="T70" fmla="*/ 784 w 2787"/>
              <a:gd name="T71" fmla="*/ 160 h 1349"/>
              <a:gd name="T72" fmla="*/ 404 w 2787"/>
              <a:gd name="T73" fmla="*/ 437 h 1349"/>
              <a:gd name="T74" fmla="*/ 758 w 2787"/>
              <a:gd name="T75" fmla="*/ 62 h 1349"/>
              <a:gd name="T76" fmla="*/ 1093 w 2787"/>
              <a:gd name="T77" fmla="*/ 148 h 1349"/>
              <a:gd name="T78" fmla="*/ 1230 w 2787"/>
              <a:gd name="T79" fmla="*/ 120 h 1349"/>
              <a:gd name="T80" fmla="*/ 494 w 2787"/>
              <a:gd name="T81" fmla="*/ 771 h 1349"/>
              <a:gd name="T82" fmla="*/ 665 w 2787"/>
              <a:gd name="T83" fmla="*/ 689 h 1349"/>
              <a:gd name="T84" fmla="*/ 633 w 2787"/>
              <a:gd name="T85" fmla="*/ 1098 h 1349"/>
              <a:gd name="T86" fmla="*/ 1051 w 2787"/>
              <a:gd name="T87" fmla="*/ 834 h 1349"/>
              <a:gd name="T88" fmla="*/ 1129 w 2787"/>
              <a:gd name="T89" fmla="*/ 605 h 1349"/>
              <a:gd name="T90" fmla="*/ 1207 w 2787"/>
              <a:gd name="T91" fmla="*/ 805 h 1349"/>
              <a:gd name="T92" fmla="*/ 1880 w 2787"/>
              <a:gd name="T93" fmla="*/ 220 h 1349"/>
              <a:gd name="T94" fmla="*/ 1469 w 2787"/>
              <a:gd name="T95" fmla="*/ 729 h 1349"/>
              <a:gd name="T96" fmla="*/ 1829 w 2787"/>
              <a:gd name="T97" fmla="*/ 257 h 1349"/>
              <a:gd name="T98" fmla="*/ 1600 w 2787"/>
              <a:gd name="T99" fmla="*/ 706 h 1349"/>
              <a:gd name="T100" fmla="*/ 2342 w 2787"/>
              <a:gd name="T101" fmla="*/ 327 h 1349"/>
              <a:gd name="T102" fmla="*/ 2264 w 2787"/>
              <a:gd name="T103" fmla="*/ 375 h 1349"/>
              <a:gd name="T104" fmla="*/ 1893 w 2787"/>
              <a:gd name="T105" fmla="*/ 989 h 13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2787" h="1349">
                <a:moveTo>
                  <a:pt x="573" y="70"/>
                </a:moveTo>
                <a:cubicBezTo>
                  <a:pt x="569" y="74"/>
                  <a:pt x="565" y="78"/>
                  <a:pt x="561" y="82"/>
                </a:cubicBezTo>
                <a:cubicBezTo>
                  <a:pt x="556" y="85"/>
                  <a:pt x="552" y="88"/>
                  <a:pt x="548" y="92"/>
                </a:cubicBezTo>
                <a:cubicBezTo>
                  <a:pt x="537" y="102"/>
                  <a:pt x="527" y="112"/>
                  <a:pt x="517" y="123"/>
                </a:cubicBezTo>
                <a:cubicBezTo>
                  <a:pt x="494" y="144"/>
                  <a:pt x="472" y="163"/>
                  <a:pt x="450" y="183"/>
                </a:cubicBezTo>
                <a:cubicBezTo>
                  <a:pt x="415" y="213"/>
                  <a:pt x="379" y="245"/>
                  <a:pt x="342" y="280"/>
                </a:cubicBezTo>
                <a:cubicBezTo>
                  <a:pt x="387" y="230"/>
                  <a:pt x="436" y="183"/>
                  <a:pt x="486" y="135"/>
                </a:cubicBezTo>
                <a:cubicBezTo>
                  <a:pt x="495" y="127"/>
                  <a:pt x="500" y="115"/>
                  <a:pt x="500" y="103"/>
                </a:cubicBezTo>
                <a:cubicBezTo>
                  <a:pt x="500" y="92"/>
                  <a:pt x="496" y="81"/>
                  <a:pt x="488" y="72"/>
                </a:cubicBezTo>
                <a:cubicBezTo>
                  <a:pt x="471" y="54"/>
                  <a:pt x="442" y="53"/>
                  <a:pt x="424" y="70"/>
                </a:cubicBezTo>
                <a:cubicBezTo>
                  <a:pt x="345" y="144"/>
                  <a:pt x="270" y="218"/>
                  <a:pt x="206" y="304"/>
                </a:cubicBezTo>
                <a:cubicBezTo>
                  <a:pt x="200" y="312"/>
                  <a:pt x="185" y="328"/>
                  <a:pt x="170" y="344"/>
                </a:cubicBezTo>
                <a:cubicBezTo>
                  <a:pt x="98" y="420"/>
                  <a:pt x="0" y="524"/>
                  <a:pt x="52" y="605"/>
                </a:cubicBezTo>
                <a:cubicBezTo>
                  <a:pt x="60" y="617"/>
                  <a:pt x="74" y="625"/>
                  <a:pt x="89" y="626"/>
                </a:cubicBezTo>
                <a:cubicBezTo>
                  <a:pt x="136" y="627"/>
                  <a:pt x="166" y="586"/>
                  <a:pt x="186" y="558"/>
                </a:cubicBezTo>
                <a:cubicBezTo>
                  <a:pt x="190" y="552"/>
                  <a:pt x="194" y="547"/>
                  <a:pt x="197" y="544"/>
                </a:cubicBezTo>
                <a:cubicBezTo>
                  <a:pt x="216" y="522"/>
                  <a:pt x="237" y="501"/>
                  <a:pt x="259" y="479"/>
                </a:cubicBezTo>
                <a:cubicBezTo>
                  <a:pt x="211" y="547"/>
                  <a:pt x="167" y="621"/>
                  <a:pt x="143" y="698"/>
                </a:cubicBezTo>
                <a:cubicBezTo>
                  <a:pt x="142" y="703"/>
                  <a:pt x="138" y="712"/>
                  <a:pt x="134" y="720"/>
                </a:cubicBezTo>
                <a:cubicBezTo>
                  <a:pt x="122" y="746"/>
                  <a:pt x="105" y="785"/>
                  <a:pt x="105" y="822"/>
                </a:cubicBezTo>
                <a:cubicBezTo>
                  <a:pt x="105" y="847"/>
                  <a:pt x="113" y="872"/>
                  <a:pt x="136" y="890"/>
                </a:cubicBezTo>
                <a:cubicBezTo>
                  <a:pt x="151" y="901"/>
                  <a:pt x="168" y="905"/>
                  <a:pt x="187" y="901"/>
                </a:cubicBezTo>
                <a:cubicBezTo>
                  <a:pt x="191" y="900"/>
                  <a:pt x="196" y="899"/>
                  <a:pt x="200" y="897"/>
                </a:cubicBezTo>
                <a:cubicBezTo>
                  <a:pt x="204" y="903"/>
                  <a:pt x="208" y="908"/>
                  <a:pt x="214" y="912"/>
                </a:cubicBezTo>
                <a:cubicBezTo>
                  <a:pt x="229" y="924"/>
                  <a:pt x="247" y="929"/>
                  <a:pt x="267" y="926"/>
                </a:cubicBezTo>
                <a:cubicBezTo>
                  <a:pt x="273" y="925"/>
                  <a:pt x="280" y="924"/>
                  <a:pt x="287" y="921"/>
                </a:cubicBezTo>
                <a:cubicBezTo>
                  <a:pt x="274" y="955"/>
                  <a:pt x="262" y="989"/>
                  <a:pt x="251" y="1024"/>
                </a:cubicBezTo>
                <a:cubicBezTo>
                  <a:pt x="251" y="1024"/>
                  <a:pt x="244" y="1044"/>
                  <a:pt x="244" y="1044"/>
                </a:cubicBezTo>
                <a:cubicBezTo>
                  <a:pt x="233" y="1075"/>
                  <a:pt x="219" y="1115"/>
                  <a:pt x="219" y="1151"/>
                </a:cubicBezTo>
                <a:cubicBezTo>
                  <a:pt x="219" y="1168"/>
                  <a:pt x="222" y="1184"/>
                  <a:pt x="230" y="1199"/>
                </a:cubicBezTo>
                <a:cubicBezTo>
                  <a:pt x="236" y="1209"/>
                  <a:pt x="246" y="1216"/>
                  <a:pt x="258" y="1219"/>
                </a:cubicBezTo>
                <a:cubicBezTo>
                  <a:pt x="270" y="1222"/>
                  <a:pt x="282" y="1220"/>
                  <a:pt x="293" y="1214"/>
                </a:cubicBezTo>
                <a:cubicBezTo>
                  <a:pt x="310" y="1203"/>
                  <a:pt x="326" y="1188"/>
                  <a:pt x="340" y="1172"/>
                </a:cubicBezTo>
                <a:cubicBezTo>
                  <a:pt x="340" y="1180"/>
                  <a:pt x="342" y="1188"/>
                  <a:pt x="345" y="1196"/>
                </a:cubicBezTo>
                <a:cubicBezTo>
                  <a:pt x="353" y="1216"/>
                  <a:pt x="374" y="1228"/>
                  <a:pt x="396" y="1223"/>
                </a:cubicBezTo>
                <a:cubicBezTo>
                  <a:pt x="447" y="1213"/>
                  <a:pt x="481" y="1156"/>
                  <a:pt x="506" y="1115"/>
                </a:cubicBezTo>
                <a:cubicBezTo>
                  <a:pt x="506" y="1115"/>
                  <a:pt x="508" y="1112"/>
                  <a:pt x="508" y="1111"/>
                </a:cubicBezTo>
                <a:cubicBezTo>
                  <a:pt x="514" y="1118"/>
                  <a:pt x="521" y="1124"/>
                  <a:pt x="529" y="1127"/>
                </a:cubicBezTo>
                <a:cubicBezTo>
                  <a:pt x="526" y="1142"/>
                  <a:pt x="524" y="1156"/>
                  <a:pt x="524" y="1169"/>
                </a:cubicBezTo>
                <a:cubicBezTo>
                  <a:pt x="524" y="1195"/>
                  <a:pt x="531" y="1216"/>
                  <a:pt x="549" y="1231"/>
                </a:cubicBezTo>
                <a:cubicBezTo>
                  <a:pt x="560" y="1241"/>
                  <a:pt x="575" y="1244"/>
                  <a:pt x="590" y="1241"/>
                </a:cubicBezTo>
                <a:cubicBezTo>
                  <a:pt x="649" y="1225"/>
                  <a:pt x="694" y="1167"/>
                  <a:pt x="727" y="1124"/>
                </a:cubicBezTo>
                <a:cubicBezTo>
                  <a:pt x="740" y="1107"/>
                  <a:pt x="740" y="1107"/>
                  <a:pt x="740" y="1107"/>
                </a:cubicBezTo>
                <a:cubicBezTo>
                  <a:pt x="763" y="1079"/>
                  <a:pt x="784" y="1050"/>
                  <a:pt x="806" y="1021"/>
                </a:cubicBezTo>
                <a:cubicBezTo>
                  <a:pt x="790" y="1064"/>
                  <a:pt x="778" y="1106"/>
                  <a:pt x="778" y="1142"/>
                </a:cubicBezTo>
                <a:cubicBezTo>
                  <a:pt x="778" y="1166"/>
                  <a:pt x="783" y="1187"/>
                  <a:pt x="796" y="1204"/>
                </a:cubicBezTo>
                <a:cubicBezTo>
                  <a:pt x="807" y="1217"/>
                  <a:pt x="824" y="1223"/>
                  <a:pt x="840" y="1220"/>
                </a:cubicBezTo>
                <a:cubicBezTo>
                  <a:pt x="883" y="1212"/>
                  <a:pt x="917" y="1176"/>
                  <a:pt x="944" y="1141"/>
                </a:cubicBezTo>
                <a:cubicBezTo>
                  <a:pt x="944" y="1156"/>
                  <a:pt x="947" y="1169"/>
                  <a:pt x="952" y="1181"/>
                </a:cubicBezTo>
                <a:cubicBezTo>
                  <a:pt x="959" y="1199"/>
                  <a:pt x="977" y="1210"/>
                  <a:pt x="997" y="1208"/>
                </a:cubicBezTo>
                <a:cubicBezTo>
                  <a:pt x="1015" y="1207"/>
                  <a:pt x="1032" y="1200"/>
                  <a:pt x="1046" y="1190"/>
                </a:cubicBezTo>
                <a:cubicBezTo>
                  <a:pt x="1051" y="1191"/>
                  <a:pt x="1056" y="1191"/>
                  <a:pt x="1062" y="1191"/>
                </a:cubicBezTo>
                <a:cubicBezTo>
                  <a:pt x="1075" y="1190"/>
                  <a:pt x="1088" y="1186"/>
                  <a:pt x="1100" y="1180"/>
                </a:cubicBezTo>
                <a:cubicBezTo>
                  <a:pt x="1103" y="1199"/>
                  <a:pt x="1112" y="1215"/>
                  <a:pt x="1129" y="1226"/>
                </a:cubicBezTo>
                <a:cubicBezTo>
                  <a:pt x="1146" y="1237"/>
                  <a:pt x="1163" y="1238"/>
                  <a:pt x="1180" y="1233"/>
                </a:cubicBezTo>
                <a:cubicBezTo>
                  <a:pt x="1182" y="1239"/>
                  <a:pt x="1185" y="1244"/>
                  <a:pt x="1190" y="1248"/>
                </a:cubicBezTo>
                <a:cubicBezTo>
                  <a:pt x="1200" y="1258"/>
                  <a:pt x="1214" y="1262"/>
                  <a:pt x="1228" y="1260"/>
                </a:cubicBezTo>
                <a:cubicBezTo>
                  <a:pt x="1275" y="1253"/>
                  <a:pt x="1308" y="1210"/>
                  <a:pt x="1331" y="1179"/>
                </a:cubicBezTo>
                <a:cubicBezTo>
                  <a:pt x="1331" y="1179"/>
                  <a:pt x="1332" y="1179"/>
                  <a:pt x="1332" y="1179"/>
                </a:cubicBezTo>
                <a:cubicBezTo>
                  <a:pt x="1333" y="1181"/>
                  <a:pt x="1334" y="1183"/>
                  <a:pt x="1335" y="1185"/>
                </a:cubicBezTo>
                <a:cubicBezTo>
                  <a:pt x="1339" y="1190"/>
                  <a:pt x="1343" y="1194"/>
                  <a:pt x="1349" y="1198"/>
                </a:cubicBezTo>
                <a:cubicBezTo>
                  <a:pt x="1343" y="1218"/>
                  <a:pt x="1339" y="1238"/>
                  <a:pt x="1339" y="1258"/>
                </a:cubicBezTo>
                <a:cubicBezTo>
                  <a:pt x="1339" y="1259"/>
                  <a:pt x="1339" y="1260"/>
                  <a:pt x="1339" y="1262"/>
                </a:cubicBezTo>
                <a:cubicBezTo>
                  <a:pt x="1340" y="1284"/>
                  <a:pt x="1357" y="1303"/>
                  <a:pt x="1379" y="1305"/>
                </a:cubicBezTo>
                <a:cubicBezTo>
                  <a:pt x="1426" y="1311"/>
                  <a:pt x="1465" y="1273"/>
                  <a:pt x="1506" y="1222"/>
                </a:cubicBezTo>
                <a:cubicBezTo>
                  <a:pt x="1508" y="1232"/>
                  <a:pt x="1513" y="1240"/>
                  <a:pt x="1521" y="1247"/>
                </a:cubicBezTo>
                <a:cubicBezTo>
                  <a:pt x="1532" y="1256"/>
                  <a:pt x="1547" y="1259"/>
                  <a:pt x="1561" y="1256"/>
                </a:cubicBezTo>
                <a:cubicBezTo>
                  <a:pt x="1597" y="1246"/>
                  <a:pt x="1622" y="1213"/>
                  <a:pt x="1639" y="1189"/>
                </a:cubicBezTo>
                <a:cubicBezTo>
                  <a:pt x="1648" y="1177"/>
                  <a:pt x="1648" y="1177"/>
                  <a:pt x="1648" y="1177"/>
                </a:cubicBezTo>
                <a:cubicBezTo>
                  <a:pt x="1673" y="1147"/>
                  <a:pt x="1698" y="1117"/>
                  <a:pt x="1722" y="1088"/>
                </a:cubicBezTo>
                <a:cubicBezTo>
                  <a:pt x="1722" y="1089"/>
                  <a:pt x="1721" y="1091"/>
                  <a:pt x="1721" y="1092"/>
                </a:cubicBezTo>
                <a:cubicBezTo>
                  <a:pt x="1707" y="1126"/>
                  <a:pt x="1690" y="1166"/>
                  <a:pt x="1690" y="1203"/>
                </a:cubicBezTo>
                <a:cubicBezTo>
                  <a:pt x="1690" y="1217"/>
                  <a:pt x="1692" y="1230"/>
                  <a:pt x="1698" y="1243"/>
                </a:cubicBezTo>
                <a:cubicBezTo>
                  <a:pt x="1703" y="1255"/>
                  <a:pt x="1713" y="1264"/>
                  <a:pt x="1726" y="1268"/>
                </a:cubicBezTo>
                <a:cubicBezTo>
                  <a:pt x="1738" y="1272"/>
                  <a:pt x="1752" y="1270"/>
                  <a:pt x="1763" y="1263"/>
                </a:cubicBezTo>
                <a:cubicBezTo>
                  <a:pt x="1784" y="1249"/>
                  <a:pt x="1803" y="1231"/>
                  <a:pt x="1821" y="1211"/>
                </a:cubicBezTo>
                <a:cubicBezTo>
                  <a:pt x="1823" y="1212"/>
                  <a:pt x="1826" y="1212"/>
                  <a:pt x="1829" y="1213"/>
                </a:cubicBezTo>
                <a:cubicBezTo>
                  <a:pt x="1862" y="1216"/>
                  <a:pt x="1889" y="1196"/>
                  <a:pt x="1912" y="1176"/>
                </a:cubicBezTo>
                <a:cubicBezTo>
                  <a:pt x="1913" y="1183"/>
                  <a:pt x="1916" y="1190"/>
                  <a:pt x="1921" y="1196"/>
                </a:cubicBezTo>
                <a:cubicBezTo>
                  <a:pt x="1933" y="1210"/>
                  <a:pt x="1952" y="1216"/>
                  <a:pt x="1969" y="1210"/>
                </a:cubicBezTo>
                <a:cubicBezTo>
                  <a:pt x="1992" y="1203"/>
                  <a:pt x="2012" y="1188"/>
                  <a:pt x="2029" y="1172"/>
                </a:cubicBezTo>
                <a:cubicBezTo>
                  <a:pt x="2038" y="1184"/>
                  <a:pt x="2052" y="1191"/>
                  <a:pt x="2067" y="1190"/>
                </a:cubicBezTo>
                <a:cubicBezTo>
                  <a:pt x="2072" y="1190"/>
                  <a:pt x="2078" y="1189"/>
                  <a:pt x="2083" y="1188"/>
                </a:cubicBezTo>
                <a:cubicBezTo>
                  <a:pt x="2080" y="1196"/>
                  <a:pt x="2078" y="1204"/>
                  <a:pt x="2077" y="1212"/>
                </a:cubicBezTo>
                <a:cubicBezTo>
                  <a:pt x="2077" y="1214"/>
                  <a:pt x="2077" y="1215"/>
                  <a:pt x="2077" y="1216"/>
                </a:cubicBezTo>
                <a:cubicBezTo>
                  <a:pt x="2077" y="1231"/>
                  <a:pt x="2084" y="1245"/>
                  <a:pt x="2096" y="1253"/>
                </a:cubicBezTo>
                <a:cubicBezTo>
                  <a:pt x="2110" y="1263"/>
                  <a:pt x="2127" y="1264"/>
                  <a:pt x="2142" y="1257"/>
                </a:cubicBezTo>
                <a:cubicBezTo>
                  <a:pt x="2157" y="1249"/>
                  <a:pt x="2171" y="1240"/>
                  <a:pt x="2183" y="1229"/>
                </a:cubicBezTo>
                <a:cubicBezTo>
                  <a:pt x="2181" y="1233"/>
                  <a:pt x="2180" y="1237"/>
                  <a:pt x="2179" y="1241"/>
                </a:cubicBezTo>
                <a:cubicBezTo>
                  <a:pt x="2178" y="1245"/>
                  <a:pt x="2177" y="1249"/>
                  <a:pt x="2177" y="1253"/>
                </a:cubicBezTo>
                <a:cubicBezTo>
                  <a:pt x="2177" y="1264"/>
                  <a:pt x="2182" y="1276"/>
                  <a:pt x="2190" y="1284"/>
                </a:cubicBezTo>
                <a:cubicBezTo>
                  <a:pt x="2201" y="1296"/>
                  <a:pt x="2218" y="1300"/>
                  <a:pt x="2233" y="1296"/>
                </a:cubicBezTo>
                <a:cubicBezTo>
                  <a:pt x="2235" y="1296"/>
                  <a:pt x="2237" y="1295"/>
                  <a:pt x="2239" y="1295"/>
                </a:cubicBezTo>
                <a:cubicBezTo>
                  <a:pt x="2239" y="1297"/>
                  <a:pt x="2240" y="1300"/>
                  <a:pt x="2242" y="1303"/>
                </a:cubicBezTo>
                <a:cubicBezTo>
                  <a:pt x="2250" y="1317"/>
                  <a:pt x="2264" y="1325"/>
                  <a:pt x="2280" y="1326"/>
                </a:cubicBezTo>
                <a:cubicBezTo>
                  <a:pt x="2319" y="1326"/>
                  <a:pt x="2357" y="1304"/>
                  <a:pt x="2397" y="1269"/>
                </a:cubicBezTo>
                <a:cubicBezTo>
                  <a:pt x="2397" y="1281"/>
                  <a:pt x="2402" y="1292"/>
                  <a:pt x="2411" y="1301"/>
                </a:cubicBezTo>
                <a:cubicBezTo>
                  <a:pt x="2428" y="1316"/>
                  <a:pt x="2454" y="1316"/>
                  <a:pt x="2471" y="1301"/>
                </a:cubicBezTo>
                <a:cubicBezTo>
                  <a:pt x="2472" y="1301"/>
                  <a:pt x="2473" y="1300"/>
                  <a:pt x="2473" y="1300"/>
                </a:cubicBezTo>
                <a:cubicBezTo>
                  <a:pt x="2473" y="1311"/>
                  <a:pt x="2477" y="1322"/>
                  <a:pt x="2485" y="1330"/>
                </a:cubicBezTo>
                <a:cubicBezTo>
                  <a:pt x="2502" y="1348"/>
                  <a:pt x="2530" y="1349"/>
                  <a:pt x="2548" y="1333"/>
                </a:cubicBezTo>
                <a:cubicBezTo>
                  <a:pt x="2570" y="1313"/>
                  <a:pt x="2570" y="1313"/>
                  <a:pt x="2570" y="1313"/>
                </a:cubicBezTo>
                <a:cubicBezTo>
                  <a:pt x="2595" y="1290"/>
                  <a:pt x="2628" y="1260"/>
                  <a:pt x="2660" y="1239"/>
                </a:cubicBezTo>
                <a:cubicBezTo>
                  <a:pt x="2675" y="1254"/>
                  <a:pt x="2698" y="1258"/>
                  <a:pt x="2716" y="1247"/>
                </a:cubicBezTo>
                <a:cubicBezTo>
                  <a:pt x="2744" y="1230"/>
                  <a:pt x="2762" y="1203"/>
                  <a:pt x="2763" y="1174"/>
                </a:cubicBezTo>
                <a:cubicBezTo>
                  <a:pt x="2763" y="1174"/>
                  <a:pt x="2763" y="1173"/>
                  <a:pt x="2763" y="1172"/>
                </a:cubicBezTo>
                <a:cubicBezTo>
                  <a:pt x="2763" y="1160"/>
                  <a:pt x="2759" y="1149"/>
                  <a:pt x="2751" y="1140"/>
                </a:cubicBezTo>
                <a:cubicBezTo>
                  <a:pt x="2743" y="1132"/>
                  <a:pt x="2732" y="1127"/>
                  <a:pt x="2721" y="1127"/>
                </a:cubicBezTo>
                <a:cubicBezTo>
                  <a:pt x="2741" y="1097"/>
                  <a:pt x="2759" y="1065"/>
                  <a:pt x="2766" y="1032"/>
                </a:cubicBezTo>
                <a:cubicBezTo>
                  <a:pt x="2766" y="1029"/>
                  <a:pt x="2767" y="1025"/>
                  <a:pt x="2767" y="1022"/>
                </a:cubicBezTo>
                <a:cubicBezTo>
                  <a:pt x="2767" y="1011"/>
                  <a:pt x="2763" y="1001"/>
                  <a:pt x="2755" y="992"/>
                </a:cubicBezTo>
                <a:cubicBezTo>
                  <a:pt x="2747" y="984"/>
                  <a:pt x="2737" y="979"/>
                  <a:pt x="2725" y="978"/>
                </a:cubicBezTo>
                <a:cubicBezTo>
                  <a:pt x="2729" y="967"/>
                  <a:pt x="2731" y="956"/>
                  <a:pt x="2731" y="945"/>
                </a:cubicBezTo>
                <a:cubicBezTo>
                  <a:pt x="2731" y="944"/>
                  <a:pt x="2731" y="942"/>
                  <a:pt x="2731" y="940"/>
                </a:cubicBezTo>
                <a:cubicBezTo>
                  <a:pt x="2731" y="928"/>
                  <a:pt x="2725" y="917"/>
                  <a:pt x="2716" y="909"/>
                </a:cubicBezTo>
                <a:cubicBezTo>
                  <a:pt x="2716" y="909"/>
                  <a:pt x="2716" y="909"/>
                  <a:pt x="2715" y="909"/>
                </a:cubicBezTo>
                <a:cubicBezTo>
                  <a:pt x="2737" y="885"/>
                  <a:pt x="2758" y="862"/>
                  <a:pt x="2777" y="837"/>
                </a:cubicBezTo>
                <a:cubicBezTo>
                  <a:pt x="2784" y="829"/>
                  <a:pt x="2787" y="819"/>
                  <a:pt x="2787" y="809"/>
                </a:cubicBezTo>
                <a:cubicBezTo>
                  <a:pt x="2787" y="797"/>
                  <a:pt x="2783" y="785"/>
                  <a:pt x="2774" y="777"/>
                </a:cubicBezTo>
                <a:cubicBezTo>
                  <a:pt x="2757" y="760"/>
                  <a:pt x="2731" y="760"/>
                  <a:pt x="2713" y="775"/>
                </a:cubicBezTo>
                <a:cubicBezTo>
                  <a:pt x="2663" y="818"/>
                  <a:pt x="2609" y="858"/>
                  <a:pt x="2556" y="896"/>
                </a:cubicBezTo>
                <a:cubicBezTo>
                  <a:pt x="2552" y="899"/>
                  <a:pt x="2548" y="902"/>
                  <a:pt x="2544" y="905"/>
                </a:cubicBezTo>
                <a:cubicBezTo>
                  <a:pt x="2595" y="839"/>
                  <a:pt x="2648" y="771"/>
                  <a:pt x="2709" y="715"/>
                </a:cubicBezTo>
                <a:cubicBezTo>
                  <a:pt x="2722" y="704"/>
                  <a:pt x="2735" y="693"/>
                  <a:pt x="2748" y="682"/>
                </a:cubicBezTo>
                <a:cubicBezTo>
                  <a:pt x="2759" y="673"/>
                  <a:pt x="2764" y="660"/>
                  <a:pt x="2764" y="647"/>
                </a:cubicBezTo>
                <a:cubicBezTo>
                  <a:pt x="2764" y="637"/>
                  <a:pt x="2761" y="627"/>
                  <a:pt x="2754" y="619"/>
                </a:cubicBezTo>
                <a:cubicBezTo>
                  <a:pt x="2738" y="600"/>
                  <a:pt x="2711" y="597"/>
                  <a:pt x="2691" y="612"/>
                </a:cubicBezTo>
                <a:cubicBezTo>
                  <a:pt x="2691" y="612"/>
                  <a:pt x="2690" y="613"/>
                  <a:pt x="2690" y="613"/>
                </a:cubicBezTo>
                <a:cubicBezTo>
                  <a:pt x="2690" y="613"/>
                  <a:pt x="2690" y="613"/>
                  <a:pt x="2690" y="613"/>
                </a:cubicBezTo>
                <a:cubicBezTo>
                  <a:pt x="2690" y="614"/>
                  <a:pt x="2689" y="614"/>
                  <a:pt x="2689" y="614"/>
                </a:cubicBezTo>
                <a:cubicBezTo>
                  <a:pt x="2684" y="618"/>
                  <a:pt x="2678" y="623"/>
                  <a:pt x="2673" y="627"/>
                </a:cubicBezTo>
                <a:cubicBezTo>
                  <a:pt x="2677" y="621"/>
                  <a:pt x="2679" y="614"/>
                  <a:pt x="2679" y="606"/>
                </a:cubicBezTo>
                <a:cubicBezTo>
                  <a:pt x="2679" y="598"/>
                  <a:pt x="2676" y="589"/>
                  <a:pt x="2671" y="582"/>
                </a:cubicBezTo>
                <a:cubicBezTo>
                  <a:pt x="2662" y="568"/>
                  <a:pt x="2647" y="561"/>
                  <a:pt x="2631" y="562"/>
                </a:cubicBezTo>
                <a:cubicBezTo>
                  <a:pt x="2645" y="551"/>
                  <a:pt x="2660" y="542"/>
                  <a:pt x="2674" y="533"/>
                </a:cubicBezTo>
                <a:cubicBezTo>
                  <a:pt x="2688" y="524"/>
                  <a:pt x="2696" y="509"/>
                  <a:pt x="2696" y="494"/>
                </a:cubicBezTo>
                <a:cubicBezTo>
                  <a:pt x="2696" y="486"/>
                  <a:pt x="2694" y="478"/>
                  <a:pt x="2689" y="471"/>
                </a:cubicBezTo>
                <a:cubicBezTo>
                  <a:pt x="2676" y="450"/>
                  <a:pt x="2649" y="443"/>
                  <a:pt x="2628" y="456"/>
                </a:cubicBezTo>
                <a:cubicBezTo>
                  <a:pt x="2628" y="456"/>
                  <a:pt x="2627" y="456"/>
                  <a:pt x="2627" y="456"/>
                </a:cubicBezTo>
                <a:cubicBezTo>
                  <a:pt x="2627" y="456"/>
                  <a:pt x="2627" y="456"/>
                  <a:pt x="2627" y="456"/>
                </a:cubicBezTo>
                <a:cubicBezTo>
                  <a:pt x="2627" y="456"/>
                  <a:pt x="2627" y="456"/>
                  <a:pt x="2627" y="456"/>
                </a:cubicBezTo>
                <a:cubicBezTo>
                  <a:pt x="2624" y="458"/>
                  <a:pt x="2620" y="460"/>
                  <a:pt x="2617" y="462"/>
                </a:cubicBezTo>
                <a:cubicBezTo>
                  <a:pt x="2625" y="456"/>
                  <a:pt x="2632" y="450"/>
                  <a:pt x="2640" y="443"/>
                </a:cubicBezTo>
                <a:cubicBezTo>
                  <a:pt x="2650" y="435"/>
                  <a:pt x="2656" y="422"/>
                  <a:pt x="2656" y="409"/>
                </a:cubicBezTo>
                <a:cubicBezTo>
                  <a:pt x="2656" y="400"/>
                  <a:pt x="2654" y="392"/>
                  <a:pt x="2649" y="384"/>
                </a:cubicBezTo>
                <a:cubicBezTo>
                  <a:pt x="2644" y="376"/>
                  <a:pt x="2636" y="371"/>
                  <a:pt x="2628" y="367"/>
                </a:cubicBezTo>
                <a:cubicBezTo>
                  <a:pt x="2633" y="364"/>
                  <a:pt x="2638" y="360"/>
                  <a:pt x="2643" y="357"/>
                </a:cubicBezTo>
                <a:cubicBezTo>
                  <a:pt x="2643" y="357"/>
                  <a:pt x="2642" y="357"/>
                  <a:pt x="2642" y="358"/>
                </a:cubicBezTo>
                <a:cubicBezTo>
                  <a:pt x="2643" y="357"/>
                  <a:pt x="2644" y="357"/>
                  <a:pt x="2644" y="356"/>
                </a:cubicBezTo>
                <a:cubicBezTo>
                  <a:pt x="2657" y="348"/>
                  <a:pt x="2663" y="334"/>
                  <a:pt x="2663" y="320"/>
                </a:cubicBezTo>
                <a:cubicBezTo>
                  <a:pt x="2663" y="311"/>
                  <a:pt x="2661" y="302"/>
                  <a:pt x="2656" y="294"/>
                </a:cubicBezTo>
                <a:cubicBezTo>
                  <a:pt x="2642" y="274"/>
                  <a:pt x="2614" y="269"/>
                  <a:pt x="2594" y="282"/>
                </a:cubicBezTo>
                <a:cubicBezTo>
                  <a:pt x="2593" y="282"/>
                  <a:pt x="2593" y="283"/>
                  <a:pt x="2592" y="283"/>
                </a:cubicBezTo>
                <a:cubicBezTo>
                  <a:pt x="2572" y="298"/>
                  <a:pt x="2547" y="309"/>
                  <a:pt x="2521" y="321"/>
                </a:cubicBezTo>
                <a:cubicBezTo>
                  <a:pt x="2516" y="323"/>
                  <a:pt x="2512" y="325"/>
                  <a:pt x="2508" y="327"/>
                </a:cubicBezTo>
                <a:cubicBezTo>
                  <a:pt x="2524" y="315"/>
                  <a:pt x="2540" y="302"/>
                  <a:pt x="2553" y="287"/>
                </a:cubicBezTo>
                <a:cubicBezTo>
                  <a:pt x="2561" y="278"/>
                  <a:pt x="2566" y="267"/>
                  <a:pt x="2566" y="256"/>
                </a:cubicBezTo>
                <a:cubicBezTo>
                  <a:pt x="2566" y="249"/>
                  <a:pt x="2564" y="241"/>
                  <a:pt x="2560" y="234"/>
                </a:cubicBezTo>
                <a:cubicBezTo>
                  <a:pt x="2550" y="217"/>
                  <a:pt x="2531" y="208"/>
                  <a:pt x="2512" y="212"/>
                </a:cubicBezTo>
                <a:cubicBezTo>
                  <a:pt x="2484" y="218"/>
                  <a:pt x="2457" y="232"/>
                  <a:pt x="2431" y="249"/>
                </a:cubicBezTo>
                <a:cubicBezTo>
                  <a:pt x="2436" y="242"/>
                  <a:pt x="2438" y="234"/>
                  <a:pt x="2438" y="226"/>
                </a:cubicBezTo>
                <a:cubicBezTo>
                  <a:pt x="2438" y="218"/>
                  <a:pt x="2436" y="210"/>
                  <a:pt x="2432" y="203"/>
                </a:cubicBezTo>
                <a:cubicBezTo>
                  <a:pt x="2421" y="184"/>
                  <a:pt x="2399" y="176"/>
                  <a:pt x="2378" y="183"/>
                </a:cubicBezTo>
                <a:cubicBezTo>
                  <a:pt x="2301" y="211"/>
                  <a:pt x="2231" y="266"/>
                  <a:pt x="2175" y="310"/>
                </a:cubicBezTo>
                <a:cubicBezTo>
                  <a:pt x="2086" y="380"/>
                  <a:pt x="2003" y="462"/>
                  <a:pt x="1913" y="568"/>
                </a:cubicBezTo>
                <a:cubicBezTo>
                  <a:pt x="1982" y="478"/>
                  <a:pt x="2056" y="390"/>
                  <a:pt x="2141" y="311"/>
                </a:cubicBezTo>
                <a:cubicBezTo>
                  <a:pt x="2148" y="305"/>
                  <a:pt x="2159" y="296"/>
                  <a:pt x="2172" y="286"/>
                </a:cubicBezTo>
                <a:cubicBezTo>
                  <a:pt x="2213" y="255"/>
                  <a:pt x="2259" y="219"/>
                  <a:pt x="2270" y="177"/>
                </a:cubicBezTo>
                <a:cubicBezTo>
                  <a:pt x="2271" y="174"/>
                  <a:pt x="2271" y="170"/>
                  <a:pt x="2271" y="166"/>
                </a:cubicBezTo>
                <a:cubicBezTo>
                  <a:pt x="2271" y="154"/>
                  <a:pt x="2266" y="142"/>
                  <a:pt x="2257" y="133"/>
                </a:cubicBezTo>
                <a:cubicBezTo>
                  <a:pt x="2246" y="122"/>
                  <a:pt x="2228" y="118"/>
                  <a:pt x="2213" y="123"/>
                </a:cubicBezTo>
                <a:cubicBezTo>
                  <a:pt x="2201" y="127"/>
                  <a:pt x="2189" y="132"/>
                  <a:pt x="2177" y="138"/>
                </a:cubicBezTo>
                <a:cubicBezTo>
                  <a:pt x="2175" y="136"/>
                  <a:pt x="2173" y="135"/>
                  <a:pt x="2170" y="135"/>
                </a:cubicBezTo>
                <a:cubicBezTo>
                  <a:pt x="2126" y="119"/>
                  <a:pt x="2074" y="143"/>
                  <a:pt x="2019" y="176"/>
                </a:cubicBezTo>
                <a:cubicBezTo>
                  <a:pt x="2025" y="160"/>
                  <a:pt x="2029" y="145"/>
                  <a:pt x="2029" y="130"/>
                </a:cubicBezTo>
                <a:cubicBezTo>
                  <a:pt x="2029" y="126"/>
                  <a:pt x="2028" y="122"/>
                  <a:pt x="2028" y="119"/>
                </a:cubicBezTo>
                <a:cubicBezTo>
                  <a:pt x="2025" y="98"/>
                  <a:pt x="2009" y="82"/>
                  <a:pt x="1988" y="80"/>
                </a:cubicBezTo>
                <a:cubicBezTo>
                  <a:pt x="1970" y="78"/>
                  <a:pt x="1952" y="81"/>
                  <a:pt x="1934" y="86"/>
                </a:cubicBezTo>
                <a:cubicBezTo>
                  <a:pt x="1934" y="86"/>
                  <a:pt x="1934" y="86"/>
                  <a:pt x="1934" y="86"/>
                </a:cubicBezTo>
                <a:cubicBezTo>
                  <a:pt x="1918" y="69"/>
                  <a:pt x="1890" y="68"/>
                  <a:pt x="1872" y="84"/>
                </a:cubicBezTo>
                <a:cubicBezTo>
                  <a:pt x="1866" y="88"/>
                  <a:pt x="1861" y="94"/>
                  <a:pt x="1856" y="99"/>
                </a:cubicBezTo>
                <a:cubicBezTo>
                  <a:pt x="1845" y="108"/>
                  <a:pt x="1833" y="117"/>
                  <a:pt x="1821" y="126"/>
                </a:cubicBezTo>
                <a:cubicBezTo>
                  <a:pt x="1823" y="121"/>
                  <a:pt x="1824" y="115"/>
                  <a:pt x="1825" y="109"/>
                </a:cubicBezTo>
                <a:cubicBezTo>
                  <a:pt x="1825" y="107"/>
                  <a:pt x="1825" y="105"/>
                  <a:pt x="1825" y="102"/>
                </a:cubicBezTo>
                <a:cubicBezTo>
                  <a:pt x="1825" y="90"/>
                  <a:pt x="1821" y="79"/>
                  <a:pt x="1812" y="70"/>
                </a:cubicBezTo>
                <a:cubicBezTo>
                  <a:pt x="1802" y="60"/>
                  <a:pt x="1787" y="56"/>
                  <a:pt x="1773" y="58"/>
                </a:cubicBezTo>
                <a:cubicBezTo>
                  <a:pt x="1714" y="68"/>
                  <a:pt x="1657" y="106"/>
                  <a:pt x="1611" y="136"/>
                </a:cubicBezTo>
                <a:cubicBezTo>
                  <a:pt x="1611" y="136"/>
                  <a:pt x="1610" y="137"/>
                  <a:pt x="1610" y="137"/>
                </a:cubicBezTo>
                <a:cubicBezTo>
                  <a:pt x="1610" y="135"/>
                  <a:pt x="1610" y="134"/>
                  <a:pt x="1610" y="132"/>
                </a:cubicBezTo>
                <a:cubicBezTo>
                  <a:pt x="1610" y="124"/>
                  <a:pt x="1608" y="116"/>
                  <a:pt x="1603" y="109"/>
                </a:cubicBezTo>
                <a:cubicBezTo>
                  <a:pt x="1593" y="91"/>
                  <a:pt x="1571" y="83"/>
                  <a:pt x="1551" y="89"/>
                </a:cubicBezTo>
                <a:cubicBezTo>
                  <a:pt x="1495" y="108"/>
                  <a:pt x="1446" y="151"/>
                  <a:pt x="1403" y="190"/>
                </a:cubicBezTo>
                <a:cubicBezTo>
                  <a:pt x="1405" y="183"/>
                  <a:pt x="1407" y="176"/>
                  <a:pt x="1408" y="169"/>
                </a:cubicBezTo>
                <a:cubicBezTo>
                  <a:pt x="1408" y="167"/>
                  <a:pt x="1408" y="165"/>
                  <a:pt x="1408" y="163"/>
                </a:cubicBezTo>
                <a:cubicBezTo>
                  <a:pt x="1408" y="162"/>
                  <a:pt x="1408" y="160"/>
                  <a:pt x="1408" y="159"/>
                </a:cubicBezTo>
                <a:cubicBezTo>
                  <a:pt x="1429" y="143"/>
                  <a:pt x="1450" y="127"/>
                  <a:pt x="1470" y="110"/>
                </a:cubicBezTo>
                <a:cubicBezTo>
                  <a:pt x="1481" y="101"/>
                  <a:pt x="1486" y="88"/>
                  <a:pt x="1486" y="76"/>
                </a:cubicBezTo>
                <a:cubicBezTo>
                  <a:pt x="1486" y="69"/>
                  <a:pt x="1485" y="62"/>
                  <a:pt x="1482" y="56"/>
                </a:cubicBezTo>
                <a:cubicBezTo>
                  <a:pt x="1472" y="37"/>
                  <a:pt x="1452" y="27"/>
                  <a:pt x="1431" y="32"/>
                </a:cubicBezTo>
                <a:cubicBezTo>
                  <a:pt x="1397" y="39"/>
                  <a:pt x="1365" y="56"/>
                  <a:pt x="1334" y="77"/>
                </a:cubicBezTo>
                <a:cubicBezTo>
                  <a:pt x="1321" y="43"/>
                  <a:pt x="1293" y="22"/>
                  <a:pt x="1254" y="17"/>
                </a:cubicBezTo>
                <a:cubicBezTo>
                  <a:pt x="1228" y="13"/>
                  <a:pt x="1202" y="17"/>
                  <a:pt x="1180" y="21"/>
                </a:cubicBezTo>
                <a:cubicBezTo>
                  <a:pt x="1084" y="39"/>
                  <a:pt x="1001" y="92"/>
                  <a:pt x="927" y="156"/>
                </a:cubicBezTo>
                <a:cubicBezTo>
                  <a:pt x="926" y="153"/>
                  <a:pt x="924" y="151"/>
                  <a:pt x="922" y="148"/>
                </a:cubicBezTo>
                <a:cubicBezTo>
                  <a:pt x="911" y="134"/>
                  <a:pt x="892" y="128"/>
                  <a:pt x="874" y="133"/>
                </a:cubicBezTo>
                <a:cubicBezTo>
                  <a:pt x="800" y="155"/>
                  <a:pt x="699" y="288"/>
                  <a:pt x="540" y="502"/>
                </a:cubicBezTo>
                <a:cubicBezTo>
                  <a:pt x="538" y="506"/>
                  <a:pt x="535" y="509"/>
                  <a:pt x="533" y="512"/>
                </a:cubicBezTo>
                <a:cubicBezTo>
                  <a:pt x="510" y="542"/>
                  <a:pt x="487" y="573"/>
                  <a:pt x="466" y="603"/>
                </a:cubicBezTo>
                <a:cubicBezTo>
                  <a:pt x="430" y="651"/>
                  <a:pt x="394" y="696"/>
                  <a:pt x="363" y="734"/>
                </a:cubicBezTo>
                <a:cubicBezTo>
                  <a:pt x="342" y="758"/>
                  <a:pt x="325" y="777"/>
                  <a:pt x="311" y="791"/>
                </a:cubicBezTo>
                <a:cubicBezTo>
                  <a:pt x="353" y="736"/>
                  <a:pt x="406" y="656"/>
                  <a:pt x="474" y="545"/>
                </a:cubicBezTo>
                <a:cubicBezTo>
                  <a:pt x="490" y="519"/>
                  <a:pt x="505" y="495"/>
                  <a:pt x="509" y="489"/>
                </a:cubicBezTo>
                <a:cubicBezTo>
                  <a:pt x="576" y="398"/>
                  <a:pt x="634" y="324"/>
                  <a:pt x="705" y="260"/>
                </a:cubicBezTo>
                <a:cubicBezTo>
                  <a:pt x="717" y="249"/>
                  <a:pt x="717" y="249"/>
                  <a:pt x="717" y="249"/>
                </a:cubicBezTo>
                <a:cubicBezTo>
                  <a:pt x="739" y="231"/>
                  <a:pt x="763" y="210"/>
                  <a:pt x="778" y="182"/>
                </a:cubicBezTo>
                <a:cubicBezTo>
                  <a:pt x="782" y="175"/>
                  <a:pt x="784" y="167"/>
                  <a:pt x="784" y="160"/>
                </a:cubicBezTo>
                <a:cubicBezTo>
                  <a:pt x="784" y="148"/>
                  <a:pt x="779" y="136"/>
                  <a:pt x="770" y="127"/>
                </a:cubicBezTo>
                <a:cubicBezTo>
                  <a:pt x="755" y="113"/>
                  <a:pt x="732" y="111"/>
                  <a:pt x="715" y="122"/>
                </a:cubicBezTo>
                <a:cubicBezTo>
                  <a:pt x="605" y="192"/>
                  <a:pt x="514" y="303"/>
                  <a:pt x="433" y="402"/>
                </a:cubicBezTo>
                <a:cubicBezTo>
                  <a:pt x="420" y="418"/>
                  <a:pt x="420" y="418"/>
                  <a:pt x="420" y="418"/>
                </a:cubicBezTo>
                <a:cubicBezTo>
                  <a:pt x="376" y="472"/>
                  <a:pt x="332" y="529"/>
                  <a:pt x="293" y="590"/>
                </a:cubicBezTo>
                <a:cubicBezTo>
                  <a:pt x="327" y="536"/>
                  <a:pt x="367" y="484"/>
                  <a:pt x="404" y="437"/>
                </a:cubicBezTo>
                <a:cubicBezTo>
                  <a:pt x="433" y="400"/>
                  <a:pt x="459" y="360"/>
                  <a:pt x="484" y="321"/>
                </a:cubicBezTo>
                <a:cubicBezTo>
                  <a:pt x="515" y="272"/>
                  <a:pt x="545" y="226"/>
                  <a:pt x="580" y="187"/>
                </a:cubicBezTo>
                <a:cubicBezTo>
                  <a:pt x="592" y="177"/>
                  <a:pt x="603" y="166"/>
                  <a:pt x="615" y="155"/>
                </a:cubicBezTo>
                <a:cubicBezTo>
                  <a:pt x="625" y="150"/>
                  <a:pt x="640" y="146"/>
                  <a:pt x="651" y="143"/>
                </a:cubicBezTo>
                <a:cubicBezTo>
                  <a:pt x="687" y="134"/>
                  <a:pt x="732" y="122"/>
                  <a:pt x="753" y="82"/>
                </a:cubicBezTo>
                <a:cubicBezTo>
                  <a:pt x="756" y="76"/>
                  <a:pt x="758" y="69"/>
                  <a:pt x="758" y="62"/>
                </a:cubicBezTo>
                <a:cubicBezTo>
                  <a:pt x="758" y="56"/>
                  <a:pt x="757" y="50"/>
                  <a:pt x="754" y="44"/>
                </a:cubicBezTo>
                <a:cubicBezTo>
                  <a:pt x="749" y="32"/>
                  <a:pt x="739" y="23"/>
                  <a:pt x="726" y="19"/>
                </a:cubicBezTo>
                <a:cubicBezTo>
                  <a:pt x="669" y="0"/>
                  <a:pt x="594" y="50"/>
                  <a:pt x="573" y="70"/>
                </a:cubicBezTo>
                <a:close/>
                <a:moveTo>
                  <a:pt x="1117" y="136"/>
                </a:moveTo>
                <a:cubicBezTo>
                  <a:pt x="1109" y="140"/>
                  <a:pt x="1102" y="144"/>
                  <a:pt x="1095" y="149"/>
                </a:cubicBezTo>
                <a:cubicBezTo>
                  <a:pt x="1094" y="149"/>
                  <a:pt x="1094" y="148"/>
                  <a:pt x="1093" y="148"/>
                </a:cubicBezTo>
                <a:cubicBezTo>
                  <a:pt x="1101" y="143"/>
                  <a:pt x="1109" y="139"/>
                  <a:pt x="1117" y="136"/>
                </a:cubicBezTo>
                <a:close/>
                <a:moveTo>
                  <a:pt x="1249" y="107"/>
                </a:moveTo>
                <a:cubicBezTo>
                  <a:pt x="1250" y="108"/>
                  <a:pt x="1250" y="108"/>
                  <a:pt x="1250" y="108"/>
                </a:cubicBezTo>
                <a:cubicBezTo>
                  <a:pt x="1250" y="108"/>
                  <a:pt x="1250" y="109"/>
                  <a:pt x="1250" y="110"/>
                </a:cubicBezTo>
                <a:cubicBezTo>
                  <a:pt x="1250" y="115"/>
                  <a:pt x="1249" y="125"/>
                  <a:pt x="1240" y="146"/>
                </a:cubicBezTo>
                <a:cubicBezTo>
                  <a:pt x="1239" y="137"/>
                  <a:pt x="1236" y="128"/>
                  <a:pt x="1230" y="120"/>
                </a:cubicBezTo>
                <a:cubicBezTo>
                  <a:pt x="1225" y="114"/>
                  <a:pt x="1218" y="110"/>
                  <a:pt x="1211" y="107"/>
                </a:cubicBezTo>
                <a:cubicBezTo>
                  <a:pt x="1237" y="104"/>
                  <a:pt x="1246" y="105"/>
                  <a:pt x="1249" y="107"/>
                </a:cubicBezTo>
                <a:close/>
                <a:moveTo>
                  <a:pt x="590" y="586"/>
                </a:moveTo>
                <a:cubicBezTo>
                  <a:pt x="580" y="605"/>
                  <a:pt x="569" y="624"/>
                  <a:pt x="559" y="643"/>
                </a:cubicBezTo>
                <a:cubicBezTo>
                  <a:pt x="543" y="673"/>
                  <a:pt x="543" y="673"/>
                  <a:pt x="543" y="673"/>
                </a:cubicBezTo>
                <a:cubicBezTo>
                  <a:pt x="527" y="702"/>
                  <a:pt x="509" y="735"/>
                  <a:pt x="494" y="771"/>
                </a:cubicBezTo>
                <a:cubicBezTo>
                  <a:pt x="473" y="803"/>
                  <a:pt x="452" y="836"/>
                  <a:pt x="432" y="869"/>
                </a:cubicBezTo>
                <a:cubicBezTo>
                  <a:pt x="409" y="905"/>
                  <a:pt x="385" y="942"/>
                  <a:pt x="361" y="979"/>
                </a:cubicBezTo>
                <a:cubicBezTo>
                  <a:pt x="395" y="888"/>
                  <a:pt x="440" y="801"/>
                  <a:pt x="496" y="717"/>
                </a:cubicBezTo>
                <a:cubicBezTo>
                  <a:pt x="510" y="695"/>
                  <a:pt x="526" y="674"/>
                  <a:pt x="541" y="652"/>
                </a:cubicBezTo>
                <a:cubicBezTo>
                  <a:pt x="557" y="631"/>
                  <a:pt x="573" y="609"/>
                  <a:pt x="590" y="586"/>
                </a:cubicBezTo>
                <a:close/>
                <a:moveTo>
                  <a:pt x="665" y="689"/>
                </a:moveTo>
                <a:cubicBezTo>
                  <a:pt x="675" y="674"/>
                  <a:pt x="684" y="659"/>
                  <a:pt x="694" y="645"/>
                </a:cubicBezTo>
                <a:cubicBezTo>
                  <a:pt x="667" y="690"/>
                  <a:pt x="642" y="734"/>
                  <a:pt x="620" y="775"/>
                </a:cubicBezTo>
                <a:cubicBezTo>
                  <a:pt x="615" y="779"/>
                  <a:pt x="611" y="783"/>
                  <a:pt x="606" y="787"/>
                </a:cubicBezTo>
                <a:cubicBezTo>
                  <a:pt x="625" y="755"/>
                  <a:pt x="645" y="722"/>
                  <a:pt x="665" y="689"/>
                </a:cubicBezTo>
                <a:close/>
                <a:moveTo>
                  <a:pt x="636" y="1095"/>
                </a:moveTo>
                <a:cubicBezTo>
                  <a:pt x="635" y="1096"/>
                  <a:pt x="634" y="1097"/>
                  <a:pt x="633" y="1098"/>
                </a:cubicBezTo>
                <a:cubicBezTo>
                  <a:pt x="633" y="1098"/>
                  <a:pt x="633" y="1097"/>
                  <a:pt x="633" y="1097"/>
                </a:cubicBezTo>
                <a:cubicBezTo>
                  <a:pt x="634" y="1096"/>
                  <a:pt x="635" y="1095"/>
                  <a:pt x="636" y="1095"/>
                </a:cubicBezTo>
                <a:close/>
                <a:moveTo>
                  <a:pt x="1275" y="453"/>
                </a:moveTo>
                <a:cubicBezTo>
                  <a:pt x="1244" y="495"/>
                  <a:pt x="1217" y="535"/>
                  <a:pt x="1196" y="569"/>
                </a:cubicBezTo>
                <a:cubicBezTo>
                  <a:pt x="1154" y="636"/>
                  <a:pt x="1115" y="711"/>
                  <a:pt x="1074" y="800"/>
                </a:cubicBezTo>
                <a:cubicBezTo>
                  <a:pt x="1066" y="811"/>
                  <a:pt x="1059" y="823"/>
                  <a:pt x="1051" y="834"/>
                </a:cubicBezTo>
                <a:cubicBezTo>
                  <a:pt x="1004" y="903"/>
                  <a:pt x="956" y="975"/>
                  <a:pt x="905" y="1042"/>
                </a:cubicBezTo>
                <a:cubicBezTo>
                  <a:pt x="891" y="1061"/>
                  <a:pt x="891" y="1061"/>
                  <a:pt x="891" y="1061"/>
                </a:cubicBezTo>
                <a:cubicBezTo>
                  <a:pt x="889" y="1064"/>
                  <a:pt x="886" y="1068"/>
                  <a:pt x="882" y="1073"/>
                </a:cubicBezTo>
                <a:cubicBezTo>
                  <a:pt x="893" y="1042"/>
                  <a:pt x="906" y="1011"/>
                  <a:pt x="916" y="988"/>
                </a:cubicBezTo>
                <a:cubicBezTo>
                  <a:pt x="926" y="964"/>
                  <a:pt x="926" y="964"/>
                  <a:pt x="926" y="964"/>
                </a:cubicBezTo>
                <a:cubicBezTo>
                  <a:pt x="974" y="842"/>
                  <a:pt x="1042" y="721"/>
                  <a:pt x="1129" y="605"/>
                </a:cubicBezTo>
                <a:cubicBezTo>
                  <a:pt x="1145" y="584"/>
                  <a:pt x="1162" y="563"/>
                  <a:pt x="1179" y="542"/>
                </a:cubicBezTo>
                <a:cubicBezTo>
                  <a:pt x="1210" y="511"/>
                  <a:pt x="1242" y="482"/>
                  <a:pt x="1275" y="453"/>
                </a:cubicBezTo>
                <a:close/>
                <a:moveTo>
                  <a:pt x="1253" y="701"/>
                </a:moveTo>
                <a:cubicBezTo>
                  <a:pt x="1290" y="652"/>
                  <a:pt x="1332" y="597"/>
                  <a:pt x="1378" y="541"/>
                </a:cubicBezTo>
                <a:cubicBezTo>
                  <a:pt x="1360" y="567"/>
                  <a:pt x="1341" y="594"/>
                  <a:pt x="1322" y="623"/>
                </a:cubicBezTo>
                <a:cubicBezTo>
                  <a:pt x="1282" y="683"/>
                  <a:pt x="1244" y="745"/>
                  <a:pt x="1207" y="805"/>
                </a:cubicBezTo>
                <a:cubicBezTo>
                  <a:pt x="1198" y="820"/>
                  <a:pt x="1188" y="836"/>
                  <a:pt x="1179" y="851"/>
                </a:cubicBezTo>
                <a:cubicBezTo>
                  <a:pt x="1190" y="819"/>
                  <a:pt x="1202" y="787"/>
                  <a:pt x="1214" y="755"/>
                </a:cubicBezTo>
                <a:cubicBezTo>
                  <a:pt x="1227" y="737"/>
                  <a:pt x="1240" y="719"/>
                  <a:pt x="1253" y="701"/>
                </a:cubicBezTo>
                <a:close/>
                <a:moveTo>
                  <a:pt x="1852" y="240"/>
                </a:moveTo>
                <a:cubicBezTo>
                  <a:pt x="1872" y="226"/>
                  <a:pt x="1872" y="226"/>
                  <a:pt x="1872" y="226"/>
                </a:cubicBezTo>
                <a:cubicBezTo>
                  <a:pt x="1874" y="224"/>
                  <a:pt x="1877" y="222"/>
                  <a:pt x="1880" y="220"/>
                </a:cubicBezTo>
                <a:cubicBezTo>
                  <a:pt x="1866" y="236"/>
                  <a:pt x="1852" y="251"/>
                  <a:pt x="1839" y="264"/>
                </a:cubicBezTo>
                <a:cubicBezTo>
                  <a:pt x="1825" y="279"/>
                  <a:pt x="1813" y="292"/>
                  <a:pt x="1805" y="302"/>
                </a:cubicBezTo>
                <a:cubicBezTo>
                  <a:pt x="1788" y="323"/>
                  <a:pt x="1771" y="345"/>
                  <a:pt x="1753" y="367"/>
                </a:cubicBezTo>
                <a:cubicBezTo>
                  <a:pt x="1683" y="431"/>
                  <a:pt x="1622" y="502"/>
                  <a:pt x="1572" y="578"/>
                </a:cubicBezTo>
                <a:cubicBezTo>
                  <a:pt x="1555" y="603"/>
                  <a:pt x="1539" y="629"/>
                  <a:pt x="1525" y="656"/>
                </a:cubicBezTo>
                <a:cubicBezTo>
                  <a:pt x="1506" y="680"/>
                  <a:pt x="1487" y="704"/>
                  <a:pt x="1469" y="729"/>
                </a:cubicBezTo>
                <a:cubicBezTo>
                  <a:pt x="1449" y="756"/>
                  <a:pt x="1429" y="783"/>
                  <a:pt x="1410" y="811"/>
                </a:cubicBezTo>
                <a:cubicBezTo>
                  <a:pt x="1419" y="788"/>
                  <a:pt x="1428" y="766"/>
                  <a:pt x="1438" y="743"/>
                </a:cubicBezTo>
                <a:cubicBezTo>
                  <a:pt x="1444" y="735"/>
                  <a:pt x="1450" y="727"/>
                  <a:pt x="1455" y="719"/>
                </a:cubicBezTo>
                <a:cubicBezTo>
                  <a:pt x="1549" y="587"/>
                  <a:pt x="1647" y="462"/>
                  <a:pt x="1749" y="349"/>
                </a:cubicBezTo>
                <a:cubicBezTo>
                  <a:pt x="1749" y="349"/>
                  <a:pt x="1797" y="294"/>
                  <a:pt x="1797" y="294"/>
                </a:cubicBezTo>
                <a:cubicBezTo>
                  <a:pt x="1807" y="281"/>
                  <a:pt x="1818" y="269"/>
                  <a:pt x="1829" y="257"/>
                </a:cubicBezTo>
                <a:cubicBezTo>
                  <a:pt x="1837" y="251"/>
                  <a:pt x="1844" y="245"/>
                  <a:pt x="1852" y="240"/>
                </a:cubicBezTo>
                <a:close/>
                <a:moveTo>
                  <a:pt x="1894" y="365"/>
                </a:moveTo>
                <a:cubicBezTo>
                  <a:pt x="1808" y="450"/>
                  <a:pt x="1732" y="541"/>
                  <a:pt x="1666" y="637"/>
                </a:cubicBezTo>
                <a:cubicBezTo>
                  <a:pt x="1654" y="654"/>
                  <a:pt x="1643" y="672"/>
                  <a:pt x="1632" y="689"/>
                </a:cubicBezTo>
                <a:cubicBezTo>
                  <a:pt x="1613" y="709"/>
                  <a:pt x="1595" y="729"/>
                  <a:pt x="1577" y="748"/>
                </a:cubicBezTo>
                <a:cubicBezTo>
                  <a:pt x="1584" y="734"/>
                  <a:pt x="1592" y="720"/>
                  <a:pt x="1600" y="706"/>
                </a:cubicBezTo>
                <a:cubicBezTo>
                  <a:pt x="1674" y="609"/>
                  <a:pt x="1749" y="515"/>
                  <a:pt x="1818" y="429"/>
                </a:cubicBezTo>
                <a:cubicBezTo>
                  <a:pt x="1842" y="407"/>
                  <a:pt x="1868" y="386"/>
                  <a:pt x="1894" y="365"/>
                </a:cubicBezTo>
                <a:close/>
                <a:moveTo>
                  <a:pt x="2264" y="375"/>
                </a:moveTo>
                <a:cubicBezTo>
                  <a:pt x="2282" y="361"/>
                  <a:pt x="2301" y="348"/>
                  <a:pt x="2321" y="335"/>
                </a:cubicBezTo>
                <a:cubicBezTo>
                  <a:pt x="2335" y="325"/>
                  <a:pt x="2350" y="315"/>
                  <a:pt x="2364" y="305"/>
                </a:cubicBezTo>
                <a:cubicBezTo>
                  <a:pt x="2357" y="312"/>
                  <a:pt x="2349" y="320"/>
                  <a:pt x="2342" y="327"/>
                </a:cubicBezTo>
                <a:cubicBezTo>
                  <a:pt x="2336" y="331"/>
                  <a:pt x="2329" y="335"/>
                  <a:pt x="2323" y="340"/>
                </a:cubicBezTo>
                <a:cubicBezTo>
                  <a:pt x="2134" y="479"/>
                  <a:pt x="1989" y="622"/>
                  <a:pt x="1879" y="775"/>
                </a:cubicBezTo>
                <a:cubicBezTo>
                  <a:pt x="1873" y="785"/>
                  <a:pt x="1866" y="795"/>
                  <a:pt x="1859" y="805"/>
                </a:cubicBezTo>
                <a:cubicBezTo>
                  <a:pt x="1837" y="827"/>
                  <a:pt x="1816" y="850"/>
                  <a:pt x="1794" y="873"/>
                </a:cubicBezTo>
                <a:cubicBezTo>
                  <a:pt x="1822" y="832"/>
                  <a:pt x="1852" y="791"/>
                  <a:pt x="1883" y="751"/>
                </a:cubicBezTo>
                <a:cubicBezTo>
                  <a:pt x="1979" y="634"/>
                  <a:pt x="2107" y="491"/>
                  <a:pt x="2264" y="375"/>
                </a:cubicBezTo>
                <a:close/>
                <a:moveTo>
                  <a:pt x="1932" y="859"/>
                </a:moveTo>
                <a:cubicBezTo>
                  <a:pt x="2029" y="762"/>
                  <a:pt x="2029" y="762"/>
                  <a:pt x="2029" y="762"/>
                </a:cubicBezTo>
                <a:cubicBezTo>
                  <a:pt x="2033" y="757"/>
                  <a:pt x="2038" y="752"/>
                  <a:pt x="2043" y="748"/>
                </a:cubicBezTo>
                <a:cubicBezTo>
                  <a:pt x="2009" y="799"/>
                  <a:pt x="1977" y="852"/>
                  <a:pt x="1946" y="903"/>
                </a:cubicBezTo>
                <a:cubicBezTo>
                  <a:pt x="1923" y="943"/>
                  <a:pt x="1923" y="943"/>
                  <a:pt x="1923" y="943"/>
                </a:cubicBezTo>
                <a:cubicBezTo>
                  <a:pt x="1914" y="958"/>
                  <a:pt x="1903" y="973"/>
                  <a:pt x="1893" y="989"/>
                </a:cubicBezTo>
                <a:cubicBezTo>
                  <a:pt x="1871" y="1013"/>
                  <a:pt x="1849" y="1037"/>
                  <a:pt x="1829" y="1060"/>
                </a:cubicBezTo>
                <a:cubicBezTo>
                  <a:pt x="1856" y="989"/>
                  <a:pt x="1889" y="923"/>
                  <a:pt x="1929" y="862"/>
                </a:cubicBezTo>
                <a:cubicBezTo>
                  <a:pt x="1930" y="861"/>
                  <a:pt x="1931" y="860"/>
                  <a:pt x="1932" y="859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/>
          <a:lstStyle/>
          <a:p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951335" y="3847168"/>
            <a:ext cx="39036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zh-CN" sz="3600" dirty="0" err="1">
                <a:solidFill>
                  <a:schemeClr val="tx2">
                    <a:lumMod val="75000"/>
                  </a:schemeClr>
                </a:solidFill>
                <a:latin typeface="Arial"/>
                <a:ea typeface="微软雅黑"/>
                <a:cs typeface="DFPShaoNvW5-GB" charset="-122"/>
                <a:sym typeface="Arial"/>
              </a:rPr>
              <a:t>Beyesian</a:t>
            </a:r>
            <a:r>
              <a:rPr kumimoji="1" lang="en-US" altLang="zh-CN" sz="3600" dirty="0">
                <a:solidFill>
                  <a:schemeClr val="tx2">
                    <a:lumMod val="75000"/>
                  </a:schemeClr>
                </a:solidFill>
                <a:latin typeface="Arial"/>
                <a:ea typeface="微软雅黑"/>
                <a:cs typeface="DFPShaoNvW5-GB" charset="-122"/>
                <a:sym typeface="Arial"/>
              </a:rPr>
              <a:t> Network</a:t>
            </a:r>
          </a:p>
        </p:txBody>
      </p:sp>
      <p:grpSp>
        <p:nvGrpSpPr>
          <p:cNvPr id="31" name="Group 70"/>
          <p:cNvGrpSpPr/>
          <p:nvPr/>
        </p:nvGrpSpPr>
        <p:grpSpPr>
          <a:xfrm>
            <a:off x="2769610" y="795534"/>
            <a:ext cx="6600172" cy="5135635"/>
            <a:chOff x="-1" y="0"/>
            <a:chExt cx="2335461" cy="1802808"/>
          </a:xfrm>
        </p:grpSpPr>
        <p:sp>
          <p:nvSpPr>
            <p:cNvPr id="32" name="chenying0907 66"/>
            <p:cNvSpPr/>
            <p:nvPr/>
          </p:nvSpPr>
          <p:spPr>
            <a:xfrm>
              <a:off x="88900" y="177800"/>
              <a:ext cx="2125877" cy="14255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9" h="21550" extrusionOk="0">
                  <a:moveTo>
                    <a:pt x="21281" y="131"/>
                  </a:moveTo>
                  <a:cubicBezTo>
                    <a:pt x="20628" y="31"/>
                    <a:pt x="2649" y="215"/>
                    <a:pt x="166" y="0"/>
                  </a:cubicBezTo>
                  <a:cubicBezTo>
                    <a:pt x="70" y="3334"/>
                    <a:pt x="43" y="6398"/>
                    <a:pt x="99" y="9794"/>
                  </a:cubicBezTo>
                  <a:cubicBezTo>
                    <a:pt x="201" y="15985"/>
                    <a:pt x="-129" y="17592"/>
                    <a:pt x="60" y="21542"/>
                  </a:cubicBezTo>
                  <a:cubicBezTo>
                    <a:pt x="1560" y="21600"/>
                    <a:pt x="19091" y="21287"/>
                    <a:pt x="21090" y="21542"/>
                  </a:cubicBezTo>
                  <a:cubicBezTo>
                    <a:pt x="21175" y="18119"/>
                    <a:pt x="21202" y="17551"/>
                    <a:pt x="21175" y="14349"/>
                  </a:cubicBezTo>
                  <a:cubicBezTo>
                    <a:pt x="21134" y="9458"/>
                    <a:pt x="21471" y="5014"/>
                    <a:pt x="21281" y="131"/>
                  </a:cubicBezTo>
                  <a:close/>
                </a:path>
              </a:pathLst>
            </a:custGeom>
            <a:noFill/>
            <a:ln w="38100" cap="flat">
              <a:solidFill>
                <a:schemeClr val="tx1">
                  <a:lumMod val="75000"/>
                  <a:lumOff val="25000"/>
                </a:schemeClr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33" name="chenying0907 67"/>
            <p:cNvSpPr/>
            <p:nvPr/>
          </p:nvSpPr>
          <p:spPr>
            <a:xfrm>
              <a:off x="-1" y="0"/>
              <a:ext cx="2335461" cy="1844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11" h="19061" extrusionOk="0">
                  <a:moveTo>
                    <a:pt x="902" y="18172"/>
                  </a:moveTo>
                  <a:cubicBezTo>
                    <a:pt x="357" y="17727"/>
                    <a:pt x="-200" y="12317"/>
                    <a:pt x="71" y="5707"/>
                  </a:cubicBezTo>
                  <a:cubicBezTo>
                    <a:pt x="379" y="-1823"/>
                    <a:pt x="1461" y="270"/>
                    <a:pt x="2010" y="259"/>
                  </a:cubicBezTo>
                  <a:cubicBezTo>
                    <a:pt x="7486" y="145"/>
                    <a:pt x="12959" y="733"/>
                    <a:pt x="18433" y="1907"/>
                  </a:cubicBezTo>
                  <a:cubicBezTo>
                    <a:pt x="19405" y="2115"/>
                    <a:pt x="21400" y="-2382"/>
                    <a:pt x="21308" y="14217"/>
                  </a:cubicBezTo>
                  <a:cubicBezTo>
                    <a:pt x="21311" y="19032"/>
                    <a:pt x="20486" y="19218"/>
                    <a:pt x="19999" y="19008"/>
                  </a:cubicBezTo>
                </a:path>
              </a:pathLst>
            </a:custGeom>
            <a:noFill/>
            <a:ln w="38100" cap="flat">
              <a:solidFill>
                <a:schemeClr val="tx1">
                  <a:lumMod val="75000"/>
                  <a:lumOff val="25000"/>
                </a:schemeClr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34" name="chenying0907 68"/>
            <p:cNvSpPr/>
            <p:nvPr/>
          </p:nvSpPr>
          <p:spPr>
            <a:xfrm>
              <a:off x="1130300" y="1600199"/>
              <a:ext cx="20498" cy="2026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358" h="19845" extrusionOk="0">
                  <a:moveTo>
                    <a:pt x="0" y="0"/>
                  </a:moveTo>
                  <a:cubicBezTo>
                    <a:pt x="21600" y="4703"/>
                    <a:pt x="13319" y="10461"/>
                    <a:pt x="16331" y="15310"/>
                  </a:cubicBezTo>
                  <a:cubicBezTo>
                    <a:pt x="16793" y="16055"/>
                    <a:pt x="11256" y="21600"/>
                    <a:pt x="11542" y="19282"/>
                  </a:cubicBezTo>
                </a:path>
              </a:pathLst>
            </a:custGeom>
            <a:noFill/>
            <a:ln w="38100" cap="flat">
              <a:solidFill>
                <a:schemeClr val="tx1">
                  <a:lumMod val="75000"/>
                  <a:lumOff val="25000"/>
                </a:schemeClr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latin typeface="Arial"/>
                <a:ea typeface="微软雅黑"/>
                <a:sym typeface="Arial"/>
              </a:endParaRPr>
            </a:p>
          </p:txBody>
        </p:sp>
      </p:grpSp>
      <p:grpSp>
        <p:nvGrpSpPr>
          <p:cNvPr id="2" name="组 1"/>
          <p:cNvGrpSpPr/>
          <p:nvPr/>
        </p:nvGrpSpPr>
        <p:grpSpPr>
          <a:xfrm>
            <a:off x="5084257" y="1965052"/>
            <a:ext cx="1623568" cy="1509690"/>
            <a:chOff x="4431238" y="1508012"/>
            <a:chExt cx="2360904" cy="2195308"/>
          </a:xfrm>
        </p:grpSpPr>
        <p:sp>
          <p:nvSpPr>
            <p:cNvPr id="37" name="chenying0907 201"/>
            <p:cNvSpPr/>
            <p:nvPr/>
          </p:nvSpPr>
          <p:spPr>
            <a:xfrm>
              <a:off x="4431238" y="1508012"/>
              <a:ext cx="2360904" cy="21953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010" y="4955"/>
                  </a:moveTo>
                  <a:cubicBezTo>
                    <a:pt x="18465" y="9425"/>
                    <a:pt x="18297" y="14113"/>
                    <a:pt x="21600" y="18296"/>
                  </a:cubicBezTo>
                  <a:cubicBezTo>
                    <a:pt x="14274" y="17484"/>
                    <a:pt x="12639" y="14333"/>
                    <a:pt x="6691" y="21600"/>
                  </a:cubicBezTo>
                  <a:cubicBezTo>
                    <a:pt x="10802" y="16578"/>
                    <a:pt x="3281" y="10613"/>
                    <a:pt x="0" y="8990"/>
                  </a:cubicBezTo>
                  <a:cubicBezTo>
                    <a:pt x="4976" y="11451"/>
                    <a:pt x="9737" y="4157"/>
                    <a:pt x="10108" y="0"/>
                  </a:cubicBezTo>
                  <a:cubicBezTo>
                    <a:pt x="12265" y="4785"/>
                    <a:pt x="16387" y="6388"/>
                    <a:pt x="21010" y="4955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38100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5464593" y="1860569"/>
              <a:ext cx="827973" cy="13426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kumimoji="1" lang="en-US" altLang="zh-CN" sz="5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/>
                  <a:ea typeface="微软雅黑"/>
                  <a:cs typeface="DFPShaoNvW5-GB" charset="-122"/>
                  <a:sym typeface="Arial"/>
                </a:rPr>
                <a:t>2</a:t>
              </a:r>
              <a:endParaRPr kumimoji="1" lang="zh-CN" altLang="en-US" sz="5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微软雅黑"/>
                <a:cs typeface="DFPShaoNvW5-GB" charset="-122"/>
                <a:sym typeface="Arial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4425826" y="4118752"/>
            <a:ext cx="3876891" cy="646273"/>
            <a:chOff x="7637775" y="5530041"/>
            <a:chExt cx="4000129" cy="646029"/>
          </a:xfrm>
        </p:grpSpPr>
        <p:sp>
          <p:nvSpPr>
            <p:cNvPr id="22" name="任意多边形 21"/>
            <p:cNvSpPr/>
            <p:nvPr/>
          </p:nvSpPr>
          <p:spPr>
            <a:xfrm>
              <a:off x="7637775" y="6096678"/>
              <a:ext cx="2494104" cy="79392"/>
            </a:xfrm>
            <a:custGeom>
              <a:avLst/>
              <a:gdLst>
                <a:gd name="connsiteX0" fmla="*/ 2569580 w 2569580"/>
                <a:gd name="connsiteY0" fmla="*/ 13982 h 95004"/>
                <a:gd name="connsiteX1" fmla="*/ 2187616 w 2569580"/>
                <a:gd name="connsiteY1" fmla="*/ 13982 h 95004"/>
                <a:gd name="connsiteX2" fmla="*/ 2118167 w 2569580"/>
                <a:gd name="connsiteY2" fmla="*/ 37131 h 95004"/>
                <a:gd name="connsiteX3" fmla="*/ 1481560 w 2569580"/>
                <a:gd name="connsiteY3" fmla="*/ 60280 h 95004"/>
                <a:gd name="connsiteX4" fmla="*/ 1388962 w 2569580"/>
                <a:gd name="connsiteY4" fmla="*/ 71855 h 95004"/>
                <a:gd name="connsiteX5" fmla="*/ 1307940 w 2569580"/>
                <a:gd name="connsiteY5" fmla="*/ 83430 h 95004"/>
                <a:gd name="connsiteX6" fmla="*/ 844952 w 2569580"/>
                <a:gd name="connsiteY6" fmla="*/ 71855 h 95004"/>
                <a:gd name="connsiteX7" fmla="*/ 775504 w 2569580"/>
                <a:gd name="connsiteY7" fmla="*/ 48706 h 95004"/>
                <a:gd name="connsiteX8" fmla="*/ 740780 w 2569580"/>
                <a:gd name="connsiteY8" fmla="*/ 37131 h 95004"/>
                <a:gd name="connsiteX9" fmla="*/ 254643 w 2569580"/>
                <a:gd name="connsiteY9" fmla="*/ 48706 h 95004"/>
                <a:gd name="connsiteX10" fmla="*/ 219919 w 2569580"/>
                <a:gd name="connsiteY10" fmla="*/ 60280 h 95004"/>
                <a:gd name="connsiteX11" fmla="*/ 196770 w 2569580"/>
                <a:gd name="connsiteY11" fmla="*/ 95004 h 95004"/>
                <a:gd name="connsiteX12" fmla="*/ 0 w 2569580"/>
                <a:gd name="connsiteY12" fmla="*/ 83430 h 95004"/>
                <a:gd name="connsiteX0" fmla="*/ 2541747 w 2541747"/>
                <a:gd name="connsiteY0" fmla="*/ 13982 h 95004"/>
                <a:gd name="connsiteX1" fmla="*/ 2159783 w 2541747"/>
                <a:gd name="connsiteY1" fmla="*/ 13982 h 95004"/>
                <a:gd name="connsiteX2" fmla="*/ 2090334 w 2541747"/>
                <a:gd name="connsiteY2" fmla="*/ 37131 h 95004"/>
                <a:gd name="connsiteX3" fmla="*/ 1453727 w 2541747"/>
                <a:gd name="connsiteY3" fmla="*/ 60280 h 95004"/>
                <a:gd name="connsiteX4" fmla="*/ 1361129 w 2541747"/>
                <a:gd name="connsiteY4" fmla="*/ 71855 h 95004"/>
                <a:gd name="connsiteX5" fmla="*/ 1280107 w 2541747"/>
                <a:gd name="connsiteY5" fmla="*/ 83430 h 95004"/>
                <a:gd name="connsiteX6" fmla="*/ 817119 w 2541747"/>
                <a:gd name="connsiteY6" fmla="*/ 71855 h 95004"/>
                <a:gd name="connsiteX7" fmla="*/ 747671 w 2541747"/>
                <a:gd name="connsiteY7" fmla="*/ 48706 h 95004"/>
                <a:gd name="connsiteX8" fmla="*/ 712947 w 2541747"/>
                <a:gd name="connsiteY8" fmla="*/ 37131 h 95004"/>
                <a:gd name="connsiteX9" fmla="*/ 226810 w 2541747"/>
                <a:gd name="connsiteY9" fmla="*/ 48706 h 95004"/>
                <a:gd name="connsiteX10" fmla="*/ 192086 w 2541747"/>
                <a:gd name="connsiteY10" fmla="*/ 60280 h 95004"/>
                <a:gd name="connsiteX11" fmla="*/ 168937 w 2541747"/>
                <a:gd name="connsiteY11" fmla="*/ 95004 h 95004"/>
                <a:gd name="connsiteX12" fmla="*/ 0 w 2541747"/>
                <a:gd name="connsiteY12" fmla="*/ 24815 h 95004"/>
                <a:gd name="connsiteX0" fmla="*/ 2541747 w 2541747"/>
                <a:gd name="connsiteY0" fmla="*/ 13982 h 95004"/>
                <a:gd name="connsiteX1" fmla="*/ 2159783 w 2541747"/>
                <a:gd name="connsiteY1" fmla="*/ 13982 h 95004"/>
                <a:gd name="connsiteX2" fmla="*/ 2090334 w 2541747"/>
                <a:gd name="connsiteY2" fmla="*/ 37131 h 95004"/>
                <a:gd name="connsiteX3" fmla="*/ 1453727 w 2541747"/>
                <a:gd name="connsiteY3" fmla="*/ 60280 h 95004"/>
                <a:gd name="connsiteX4" fmla="*/ 1361129 w 2541747"/>
                <a:gd name="connsiteY4" fmla="*/ 71855 h 95004"/>
                <a:gd name="connsiteX5" fmla="*/ 1280107 w 2541747"/>
                <a:gd name="connsiteY5" fmla="*/ 83430 h 95004"/>
                <a:gd name="connsiteX6" fmla="*/ 817119 w 2541747"/>
                <a:gd name="connsiteY6" fmla="*/ 71855 h 95004"/>
                <a:gd name="connsiteX7" fmla="*/ 747671 w 2541747"/>
                <a:gd name="connsiteY7" fmla="*/ 48706 h 95004"/>
                <a:gd name="connsiteX8" fmla="*/ 712947 w 2541747"/>
                <a:gd name="connsiteY8" fmla="*/ 37131 h 95004"/>
                <a:gd name="connsiteX9" fmla="*/ 226810 w 2541747"/>
                <a:gd name="connsiteY9" fmla="*/ 48706 h 95004"/>
                <a:gd name="connsiteX10" fmla="*/ 192086 w 2541747"/>
                <a:gd name="connsiteY10" fmla="*/ 60280 h 95004"/>
                <a:gd name="connsiteX11" fmla="*/ 168937 w 2541747"/>
                <a:gd name="connsiteY11" fmla="*/ 95004 h 95004"/>
                <a:gd name="connsiteX12" fmla="*/ 0 w 2541747"/>
                <a:gd name="connsiteY12" fmla="*/ 24815 h 95004"/>
                <a:gd name="connsiteX0" fmla="*/ 2537771 w 2537771"/>
                <a:gd name="connsiteY0" fmla="*/ 13982 h 95004"/>
                <a:gd name="connsiteX1" fmla="*/ 2155807 w 2537771"/>
                <a:gd name="connsiteY1" fmla="*/ 13982 h 95004"/>
                <a:gd name="connsiteX2" fmla="*/ 2086358 w 2537771"/>
                <a:gd name="connsiteY2" fmla="*/ 37131 h 95004"/>
                <a:gd name="connsiteX3" fmla="*/ 1449751 w 2537771"/>
                <a:gd name="connsiteY3" fmla="*/ 60280 h 95004"/>
                <a:gd name="connsiteX4" fmla="*/ 1357153 w 2537771"/>
                <a:gd name="connsiteY4" fmla="*/ 71855 h 95004"/>
                <a:gd name="connsiteX5" fmla="*/ 1276131 w 2537771"/>
                <a:gd name="connsiteY5" fmla="*/ 83430 h 95004"/>
                <a:gd name="connsiteX6" fmla="*/ 813143 w 2537771"/>
                <a:gd name="connsiteY6" fmla="*/ 71855 h 95004"/>
                <a:gd name="connsiteX7" fmla="*/ 743695 w 2537771"/>
                <a:gd name="connsiteY7" fmla="*/ 48706 h 95004"/>
                <a:gd name="connsiteX8" fmla="*/ 708971 w 2537771"/>
                <a:gd name="connsiteY8" fmla="*/ 37131 h 95004"/>
                <a:gd name="connsiteX9" fmla="*/ 222834 w 2537771"/>
                <a:gd name="connsiteY9" fmla="*/ 48706 h 95004"/>
                <a:gd name="connsiteX10" fmla="*/ 188110 w 2537771"/>
                <a:gd name="connsiteY10" fmla="*/ 60280 h 95004"/>
                <a:gd name="connsiteX11" fmla="*/ 164961 w 2537771"/>
                <a:gd name="connsiteY11" fmla="*/ 95004 h 95004"/>
                <a:gd name="connsiteX12" fmla="*/ 0 w 2537771"/>
                <a:gd name="connsiteY12" fmla="*/ 1369 h 95004"/>
                <a:gd name="connsiteX0" fmla="*/ 2537771 w 2537771"/>
                <a:gd name="connsiteY0" fmla="*/ 13982 h 83430"/>
                <a:gd name="connsiteX1" fmla="*/ 2155807 w 2537771"/>
                <a:gd name="connsiteY1" fmla="*/ 13982 h 83430"/>
                <a:gd name="connsiteX2" fmla="*/ 2086358 w 2537771"/>
                <a:gd name="connsiteY2" fmla="*/ 37131 h 83430"/>
                <a:gd name="connsiteX3" fmla="*/ 1449751 w 2537771"/>
                <a:gd name="connsiteY3" fmla="*/ 60280 h 83430"/>
                <a:gd name="connsiteX4" fmla="*/ 1357153 w 2537771"/>
                <a:gd name="connsiteY4" fmla="*/ 71855 h 83430"/>
                <a:gd name="connsiteX5" fmla="*/ 1276131 w 2537771"/>
                <a:gd name="connsiteY5" fmla="*/ 83430 h 83430"/>
                <a:gd name="connsiteX6" fmla="*/ 813143 w 2537771"/>
                <a:gd name="connsiteY6" fmla="*/ 71855 h 83430"/>
                <a:gd name="connsiteX7" fmla="*/ 743695 w 2537771"/>
                <a:gd name="connsiteY7" fmla="*/ 48706 h 83430"/>
                <a:gd name="connsiteX8" fmla="*/ 708971 w 2537771"/>
                <a:gd name="connsiteY8" fmla="*/ 37131 h 83430"/>
                <a:gd name="connsiteX9" fmla="*/ 222834 w 2537771"/>
                <a:gd name="connsiteY9" fmla="*/ 48706 h 83430"/>
                <a:gd name="connsiteX10" fmla="*/ 188110 w 2537771"/>
                <a:gd name="connsiteY10" fmla="*/ 60280 h 83430"/>
                <a:gd name="connsiteX11" fmla="*/ 93392 w 2537771"/>
                <a:gd name="connsiteY11" fmla="*/ 83281 h 83430"/>
                <a:gd name="connsiteX12" fmla="*/ 0 w 2537771"/>
                <a:gd name="connsiteY12" fmla="*/ 1369 h 83430"/>
                <a:gd name="connsiteX0" fmla="*/ 2537771 w 2537771"/>
                <a:gd name="connsiteY0" fmla="*/ 13982 h 83430"/>
                <a:gd name="connsiteX1" fmla="*/ 2155807 w 2537771"/>
                <a:gd name="connsiteY1" fmla="*/ 13982 h 83430"/>
                <a:gd name="connsiteX2" fmla="*/ 2086358 w 2537771"/>
                <a:gd name="connsiteY2" fmla="*/ 37131 h 83430"/>
                <a:gd name="connsiteX3" fmla="*/ 1449751 w 2537771"/>
                <a:gd name="connsiteY3" fmla="*/ 60280 h 83430"/>
                <a:gd name="connsiteX4" fmla="*/ 1357153 w 2537771"/>
                <a:gd name="connsiteY4" fmla="*/ 71855 h 83430"/>
                <a:gd name="connsiteX5" fmla="*/ 1276131 w 2537771"/>
                <a:gd name="connsiteY5" fmla="*/ 83430 h 83430"/>
                <a:gd name="connsiteX6" fmla="*/ 813143 w 2537771"/>
                <a:gd name="connsiteY6" fmla="*/ 71855 h 83430"/>
                <a:gd name="connsiteX7" fmla="*/ 743695 w 2537771"/>
                <a:gd name="connsiteY7" fmla="*/ 48706 h 83430"/>
                <a:gd name="connsiteX8" fmla="*/ 708971 w 2537771"/>
                <a:gd name="connsiteY8" fmla="*/ 37131 h 83430"/>
                <a:gd name="connsiteX9" fmla="*/ 254643 w 2537771"/>
                <a:gd name="connsiteY9" fmla="*/ 72152 h 83430"/>
                <a:gd name="connsiteX10" fmla="*/ 188110 w 2537771"/>
                <a:gd name="connsiteY10" fmla="*/ 60280 h 83430"/>
                <a:gd name="connsiteX11" fmla="*/ 93392 w 2537771"/>
                <a:gd name="connsiteY11" fmla="*/ 83281 h 83430"/>
                <a:gd name="connsiteX12" fmla="*/ 0 w 2537771"/>
                <a:gd name="connsiteY12" fmla="*/ 1369 h 83430"/>
                <a:gd name="connsiteX0" fmla="*/ 2537771 w 2537771"/>
                <a:gd name="connsiteY0" fmla="*/ 13982 h 83430"/>
                <a:gd name="connsiteX1" fmla="*/ 2155807 w 2537771"/>
                <a:gd name="connsiteY1" fmla="*/ 13982 h 83430"/>
                <a:gd name="connsiteX2" fmla="*/ 2086358 w 2537771"/>
                <a:gd name="connsiteY2" fmla="*/ 37131 h 83430"/>
                <a:gd name="connsiteX3" fmla="*/ 1449751 w 2537771"/>
                <a:gd name="connsiteY3" fmla="*/ 60280 h 83430"/>
                <a:gd name="connsiteX4" fmla="*/ 1357153 w 2537771"/>
                <a:gd name="connsiteY4" fmla="*/ 71855 h 83430"/>
                <a:gd name="connsiteX5" fmla="*/ 1276131 w 2537771"/>
                <a:gd name="connsiteY5" fmla="*/ 83430 h 83430"/>
                <a:gd name="connsiteX6" fmla="*/ 813143 w 2537771"/>
                <a:gd name="connsiteY6" fmla="*/ 71855 h 83430"/>
                <a:gd name="connsiteX7" fmla="*/ 743695 w 2537771"/>
                <a:gd name="connsiteY7" fmla="*/ 48706 h 83430"/>
                <a:gd name="connsiteX8" fmla="*/ 708971 w 2537771"/>
                <a:gd name="connsiteY8" fmla="*/ 37131 h 83430"/>
                <a:gd name="connsiteX9" fmla="*/ 254643 w 2537771"/>
                <a:gd name="connsiteY9" fmla="*/ 72152 h 83430"/>
                <a:gd name="connsiteX10" fmla="*/ 180158 w 2537771"/>
                <a:gd name="connsiteY10" fmla="*/ 48557 h 83430"/>
                <a:gd name="connsiteX11" fmla="*/ 93392 w 2537771"/>
                <a:gd name="connsiteY11" fmla="*/ 83281 h 83430"/>
                <a:gd name="connsiteX12" fmla="*/ 0 w 2537771"/>
                <a:gd name="connsiteY12" fmla="*/ 1369 h 83430"/>
                <a:gd name="connsiteX0" fmla="*/ 2537771 w 2537771"/>
                <a:gd name="connsiteY0" fmla="*/ 13982 h 83430"/>
                <a:gd name="connsiteX1" fmla="*/ 2155807 w 2537771"/>
                <a:gd name="connsiteY1" fmla="*/ 13982 h 83430"/>
                <a:gd name="connsiteX2" fmla="*/ 2086358 w 2537771"/>
                <a:gd name="connsiteY2" fmla="*/ 37131 h 83430"/>
                <a:gd name="connsiteX3" fmla="*/ 1449751 w 2537771"/>
                <a:gd name="connsiteY3" fmla="*/ 60280 h 83430"/>
                <a:gd name="connsiteX4" fmla="*/ 1357153 w 2537771"/>
                <a:gd name="connsiteY4" fmla="*/ 71855 h 83430"/>
                <a:gd name="connsiteX5" fmla="*/ 1276131 w 2537771"/>
                <a:gd name="connsiteY5" fmla="*/ 83430 h 83430"/>
                <a:gd name="connsiteX6" fmla="*/ 813143 w 2537771"/>
                <a:gd name="connsiteY6" fmla="*/ 71855 h 83430"/>
                <a:gd name="connsiteX7" fmla="*/ 743695 w 2537771"/>
                <a:gd name="connsiteY7" fmla="*/ 48706 h 83430"/>
                <a:gd name="connsiteX8" fmla="*/ 605592 w 2537771"/>
                <a:gd name="connsiteY8" fmla="*/ 60577 h 83430"/>
                <a:gd name="connsiteX9" fmla="*/ 254643 w 2537771"/>
                <a:gd name="connsiteY9" fmla="*/ 72152 h 83430"/>
                <a:gd name="connsiteX10" fmla="*/ 180158 w 2537771"/>
                <a:gd name="connsiteY10" fmla="*/ 48557 h 83430"/>
                <a:gd name="connsiteX11" fmla="*/ 93392 w 2537771"/>
                <a:gd name="connsiteY11" fmla="*/ 83281 h 83430"/>
                <a:gd name="connsiteX12" fmla="*/ 0 w 2537771"/>
                <a:gd name="connsiteY12" fmla="*/ 1369 h 83430"/>
                <a:gd name="connsiteX0" fmla="*/ 2537771 w 2537771"/>
                <a:gd name="connsiteY0" fmla="*/ 13982 h 83430"/>
                <a:gd name="connsiteX1" fmla="*/ 2155807 w 2537771"/>
                <a:gd name="connsiteY1" fmla="*/ 13982 h 83430"/>
                <a:gd name="connsiteX2" fmla="*/ 2086358 w 2537771"/>
                <a:gd name="connsiteY2" fmla="*/ 37131 h 83430"/>
                <a:gd name="connsiteX3" fmla="*/ 1449751 w 2537771"/>
                <a:gd name="connsiteY3" fmla="*/ 60280 h 83430"/>
                <a:gd name="connsiteX4" fmla="*/ 1357153 w 2537771"/>
                <a:gd name="connsiteY4" fmla="*/ 71855 h 83430"/>
                <a:gd name="connsiteX5" fmla="*/ 1276131 w 2537771"/>
                <a:gd name="connsiteY5" fmla="*/ 83430 h 83430"/>
                <a:gd name="connsiteX6" fmla="*/ 813143 w 2537771"/>
                <a:gd name="connsiteY6" fmla="*/ 71855 h 83430"/>
                <a:gd name="connsiteX7" fmla="*/ 747671 w 2537771"/>
                <a:gd name="connsiteY7" fmla="*/ 60429 h 83430"/>
                <a:gd name="connsiteX8" fmla="*/ 605592 w 2537771"/>
                <a:gd name="connsiteY8" fmla="*/ 60577 h 83430"/>
                <a:gd name="connsiteX9" fmla="*/ 254643 w 2537771"/>
                <a:gd name="connsiteY9" fmla="*/ 72152 h 83430"/>
                <a:gd name="connsiteX10" fmla="*/ 180158 w 2537771"/>
                <a:gd name="connsiteY10" fmla="*/ 48557 h 83430"/>
                <a:gd name="connsiteX11" fmla="*/ 93392 w 2537771"/>
                <a:gd name="connsiteY11" fmla="*/ 83281 h 83430"/>
                <a:gd name="connsiteX12" fmla="*/ 0 w 2537771"/>
                <a:gd name="connsiteY12" fmla="*/ 1369 h 83430"/>
                <a:gd name="connsiteX0" fmla="*/ 2537771 w 2537771"/>
                <a:gd name="connsiteY0" fmla="*/ 13982 h 83430"/>
                <a:gd name="connsiteX1" fmla="*/ 2155807 w 2537771"/>
                <a:gd name="connsiteY1" fmla="*/ 13982 h 83430"/>
                <a:gd name="connsiteX2" fmla="*/ 2086358 w 2537771"/>
                <a:gd name="connsiteY2" fmla="*/ 37131 h 83430"/>
                <a:gd name="connsiteX3" fmla="*/ 1449751 w 2537771"/>
                <a:gd name="connsiteY3" fmla="*/ 60280 h 83430"/>
                <a:gd name="connsiteX4" fmla="*/ 1357153 w 2537771"/>
                <a:gd name="connsiteY4" fmla="*/ 71855 h 83430"/>
                <a:gd name="connsiteX5" fmla="*/ 1276131 w 2537771"/>
                <a:gd name="connsiteY5" fmla="*/ 83430 h 83430"/>
                <a:gd name="connsiteX6" fmla="*/ 813143 w 2537771"/>
                <a:gd name="connsiteY6" fmla="*/ 71855 h 83430"/>
                <a:gd name="connsiteX7" fmla="*/ 747671 w 2537771"/>
                <a:gd name="connsiteY7" fmla="*/ 60429 h 83430"/>
                <a:gd name="connsiteX8" fmla="*/ 526070 w 2537771"/>
                <a:gd name="connsiteY8" fmla="*/ 33224 h 83430"/>
                <a:gd name="connsiteX9" fmla="*/ 254643 w 2537771"/>
                <a:gd name="connsiteY9" fmla="*/ 72152 h 83430"/>
                <a:gd name="connsiteX10" fmla="*/ 180158 w 2537771"/>
                <a:gd name="connsiteY10" fmla="*/ 48557 h 83430"/>
                <a:gd name="connsiteX11" fmla="*/ 93392 w 2537771"/>
                <a:gd name="connsiteY11" fmla="*/ 83281 h 83430"/>
                <a:gd name="connsiteX12" fmla="*/ 0 w 2537771"/>
                <a:gd name="connsiteY12" fmla="*/ 1369 h 83430"/>
                <a:gd name="connsiteX0" fmla="*/ 2537771 w 2537771"/>
                <a:gd name="connsiteY0" fmla="*/ 13982 h 83934"/>
                <a:gd name="connsiteX1" fmla="*/ 2155807 w 2537771"/>
                <a:gd name="connsiteY1" fmla="*/ 13982 h 83934"/>
                <a:gd name="connsiteX2" fmla="*/ 2086358 w 2537771"/>
                <a:gd name="connsiteY2" fmla="*/ 37131 h 83934"/>
                <a:gd name="connsiteX3" fmla="*/ 1449751 w 2537771"/>
                <a:gd name="connsiteY3" fmla="*/ 60280 h 83934"/>
                <a:gd name="connsiteX4" fmla="*/ 1357153 w 2537771"/>
                <a:gd name="connsiteY4" fmla="*/ 71855 h 83934"/>
                <a:gd name="connsiteX5" fmla="*/ 1276131 w 2537771"/>
                <a:gd name="connsiteY5" fmla="*/ 83430 h 83934"/>
                <a:gd name="connsiteX6" fmla="*/ 960259 w 2537771"/>
                <a:gd name="connsiteY6" fmla="*/ 79670 h 83934"/>
                <a:gd name="connsiteX7" fmla="*/ 747671 w 2537771"/>
                <a:gd name="connsiteY7" fmla="*/ 60429 h 83934"/>
                <a:gd name="connsiteX8" fmla="*/ 526070 w 2537771"/>
                <a:gd name="connsiteY8" fmla="*/ 33224 h 83934"/>
                <a:gd name="connsiteX9" fmla="*/ 254643 w 2537771"/>
                <a:gd name="connsiteY9" fmla="*/ 72152 h 83934"/>
                <a:gd name="connsiteX10" fmla="*/ 180158 w 2537771"/>
                <a:gd name="connsiteY10" fmla="*/ 48557 h 83934"/>
                <a:gd name="connsiteX11" fmla="*/ 93392 w 2537771"/>
                <a:gd name="connsiteY11" fmla="*/ 83281 h 83934"/>
                <a:gd name="connsiteX12" fmla="*/ 0 w 2537771"/>
                <a:gd name="connsiteY12" fmla="*/ 1369 h 83934"/>
                <a:gd name="connsiteX0" fmla="*/ 2537771 w 2537771"/>
                <a:gd name="connsiteY0" fmla="*/ 13982 h 83934"/>
                <a:gd name="connsiteX1" fmla="*/ 2155807 w 2537771"/>
                <a:gd name="connsiteY1" fmla="*/ 13982 h 83934"/>
                <a:gd name="connsiteX2" fmla="*/ 2086358 w 2537771"/>
                <a:gd name="connsiteY2" fmla="*/ 37131 h 83934"/>
                <a:gd name="connsiteX3" fmla="*/ 1449751 w 2537771"/>
                <a:gd name="connsiteY3" fmla="*/ 60280 h 83934"/>
                <a:gd name="connsiteX4" fmla="*/ 1357153 w 2537771"/>
                <a:gd name="connsiteY4" fmla="*/ 71855 h 83934"/>
                <a:gd name="connsiteX5" fmla="*/ 1276131 w 2537771"/>
                <a:gd name="connsiteY5" fmla="*/ 83430 h 83934"/>
                <a:gd name="connsiteX6" fmla="*/ 960259 w 2537771"/>
                <a:gd name="connsiteY6" fmla="*/ 79670 h 83934"/>
                <a:gd name="connsiteX7" fmla="*/ 747671 w 2537771"/>
                <a:gd name="connsiteY7" fmla="*/ 60429 h 83934"/>
                <a:gd name="connsiteX8" fmla="*/ 526070 w 2537771"/>
                <a:gd name="connsiteY8" fmla="*/ 33224 h 83934"/>
                <a:gd name="connsiteX9" fmla="*/ 254643 w 2537771"/>
                <a:gd name="connsiteY9" fmla="*/ 72152 h 83934"/>
                <a:gd name="connsiteX10" fmla="*/ 180158 w 2537771"/>
                <a:gd name="connsiteY10" fmla="*/ 48557 h 83934"/>
                <a:gd name="connsiteX11" fmla="*/ 93392 w 2537771"/>
                <a:gd name="connsiteY11" fmla="*/ 83281 h 83934"/>
                <a:gd name="connsiteX12" fmla="*/ 0 w 2537771"/>
                <a:gd name="connsiteY12" fmla="*/ 1369 h 83934"/>
                <a:gd name="connsiteX0" fmla="*/ 2537771 w 2537771"/>
                <a:gd name="connsiteY0" fmla="*/ 13982 h 85357"/>
                <a:gd name="connsiteX1" fmla="*/ 2155807 w 2537771"/>
                <a:gd name="connsiteY1" fmla="*/ 13982 h 85357"/>
                <a:gd name="connsiteX2" fmla="*/ 2086358 w 2537771"/>
                <a:gd name="connsiteY2" fmla="*/ 37131 h 85357"/>
                <a:gd name="connsiteX3" fmla="*/ 1449751 w 2537771"/>
                <a:gd name="connsiteY3" fmla="*/ 60280 h 85357"/>
                <a:gd name="connsiteX4" fmla="*/ 1365106 w 2537771"/>
                <a:gd name="connsiteY4" fmla="*/ 52317 h 85357"/>
                <a:gd name="connsiteX5" fmla="*/ 1276131 w 2537771"/>
                <a:gd name="connsiteY5" fmla="*/ 83430 h 85357"/>
                <a:gd name="connsiteX6" fmla="*/ 960259 w 2537771"/>
                <a:gd name="connsiteY6" fmla="*/ 79670 h 85357"/>
                <a:gd name="connsiteX7" fmla="*/ 747671 w 2537771"/>
                <a:gd name="connsiteY7" fmla="*/ 60429 h 85357"/>
                <a:gd name="connsiteX8" fmla="*/ 526070 w 2537771"/>
                <a:gd name="connsiteY8" fmla="*/ 33224 h 85357"/>
                <a:gd name="connsiteX9" fmla="*/ 254643 w 2537771"/>
                <a:gd name="connsiteY9" fmla="*/ 72152 h 85357"/>
                <a:gd name="connsiteX10" fmla="*/ 180158 w 2537771"/>
                <a:gd name="connsiteY10" fmla="*/ 48557 h 85357"/>
                <a:gd name="connsiteX11" fmla="*/ 93392 w 2537771"/>
                <a:gd name="connsiteY11" fmla="*/ 83281 h 85357"/>
                <a:gd name="connsiteX12" fmla="*/ 0 w 2537771"/>
                <a:gd name="connsiteY12" fmla="*/ 1369 h 85357"/>
                <a:gd name="connsiteX0" fmla="*/ 2537771 w 2537771"/>
                <a:gd name="connsiteY0" fmla="*/ 13982 h 85357"/>
                <a:gd name="connsiteX1" fmla="*/ 2155807 w 2537771"/>
                <a:gd name="connsiteY1" fmla="*/ 13982 h 85357"/>
                <a:gd name="connsiteX2" fmla="*/ 2086358 w 2537771"/>
                <a:gd name="connsiteY2" fmla="*/ 37131 h 85357"/>
                <a:gd name="connsiteX3" fmla="*/ 1604819 w 2537771"/>
                <a:gd name="connsiteY3" fmla="*/ 72003 h 85357"/>
                <a:gd name="connsiteX4" fmla="*/ 1365106 w 2537771"/>
                <a:gd name="connsiteY4" fmla="*/ 52317 h 85357"/>
                <a:gd name="connsiteX5" fmla="*/ 1276131 w 2537771"/>
                <a:gd name="connsiteY5" fmla="*/ 83430 h 85357"/>
                <a:gd name="connsiteX6" fmla="*/ 960259 w 2537771"/>
                <a:gd name="connsiteY6" fmla="*/ 79670 h 85357"/>
                <a:gd name="connsiteX7" fmla="*/ 747671 w 2537771"/>
                <a:gd name="connsiteY7" fmla="*/ 60429 h 85357"/>
                <a:gd name="connsiteX8" fmla="*/ 526070 w 2537771"/>
                <a:gd name="connsiteY8" fmla="*/ 33224 h 85357"/>
                <a:gd name="connsiteX9" fmla="*/ 254643 w 2537771"/>
                <a:gd name="connsiteY9" fmla="*/ 72152 h 85357"/>
                <a:gd name="connsiteX10" fmla="*/ 180158 w 2537771"/>
                <a:gd name="connsiteY10" fmla="*/ 48557 h 85357"/>
                <a:gd name="connsiteX11" fmla="*/ 93392 w 2537771"/>
                <a:gd name="connsiteY11" fmla="*/ 83281 h 85357"/>
                <a:gd name="connsiteX12" fmla="*/ 0 w 2537771"/>
                <a:gd name="connsiteY12" fmla="*/ 1369 h 85357"/>
                <a:gd name="connsiteX0" fmla="*/ 2537771 w 2537771"/>
                <a:gd name="connsiteY0" fmla="*/ 13982 h 83281"/>
                <a:gd name="connsiteX1" fmla="*/ 2155807 w 2537771"/>
                <a:gd name="connsiteY1" fmla="*/ 13982 h 83281"/>
                <a:gd name="connsiteX2" fmla="*/ 2086358 w 2537771"/>
                <a:gd name="connsiteY2" fmla="*/ 37131 h 83281"/>
                <a:gd name="connsiteX3" fmla="*/ 1604819 w 2537771"/>
                <a:gd name="connsiteY3" fmla="*/ 72003 h 83281"/>
                <a:gd name="connsiteX4" fmla="*/ 1365106 w 2537771"/>
                <a:gd name="connsiteY4" fmla="*/ 52317 h 83281"/>
                <a:gd name="connsiteX5" fmla="*/ 1188657 w 2537771"/>
                <a:gd name="connsiteY5" fmla="*/ 71707 h 83281"/>
                <a:gd name="connsiteX6" fmla="*/ 960259 w 2537771"/>
                <a:gd name="connsiteY6" fmla="*/ 79670 h 83281"/>
                <a:gd name="connsiteX7" fmla="*/ 747671 w 2537771"/>
                <a:gd name="connsiteY7" fmla="*/ 60429 h 83281"/>
                <a:gd name="connsiteX8" fmla="*/ 526070 w 2537771"/>
                <a:gd name="connsiteY8" fmla="*/ 33224 h 83281"/>
                <a:gd name="connsiteX9" fmla="*/ 254643 w 2537771"/>
                <a:gd name="connsiteY9" fmla="*/ 72152 h 83281"/>
                <a:gd name="connsiteX10" fmla="*/ 180158 w 2537771"/>
                <a:gd name="connsiteY10" fmla="*/ 48557 h 83281"/>
                <a:gd name="connsiteX11" fmla="*/ 93392 w 2537771"/>
                <a:gd name="connsiteY11" fmla="*/ 83281 h 83281"/>
                <a:gd name="connsiteX12" fmla="*/ 0 w 2537771"/>
                <a:gd name="connsiteY12" fmla="*/ 1369 h 83281"/>
                <a:gd name="connsiteX0" fmla="*/ 2537771 w 2537771"/>
                <a:gd name="connsiteY0" fmla="*/ 12613 h 81912"/>
                <a:gd name="connsiteX1" fmla="*/ 2191592 w 2537771"/>
                <a:gd name="connsiteY1" fmla="*/ 39967 h 81912"/>
                <a:gd name="connsiteX2" fmla="*/ 2086358 w 2537771"/>
                <a:gd name="connsiteY2" fmla="*/ 35762 h 81912"/>
                <a:gd name="connsiteX3" fmla="*/ 1604819 w 2537771"/>
                <a:gd name="connsiteY3" fmla="*/ 70634 h 81912"/>
                <a:gd name="connsiteX4" fmla="*/ 1365106 w 2537771"/>
                <a:gd name="connsiteY4" fmla="*/ 50948 h 81912"/>
                <a:gd name="connsiteX5" fmla="*/ 1188657 w 2537771"/>
                <a:gd name="connsiteY5" fmla="*/ 70338 h 81912"/>
                <a:gd name="connsiteX6" fmla="*/ 960259 w 2537771"/>
                <a:gd name="connsiteY6" fmla="*/ 78301 h 81912"/>
                <a:gd name="connsiteX7" fmla="*/ 747671 w 2537771"/>
                <a:gd name="connsiteY7" fmla="*/ 59060 h 81912"/>
                <a:gd name="connsiteX8" fmla="*/ 526070 w 2537771"/>
                <a:gd name="connsiteY8" fmla="*/ 31855 h 81912"/>
                <a:gd name="connsiteX9" fmla="*/ 254643 w 2537771"/>
                <a:gd name="connsiteY9" fmla="*/ 70783 h 81912"/>
                <a:gd name="connsiteX10" fmla="*/ 180158 w 2537771"/>
                <a:gd name="connsiteY10" fmla="*/ 47188 h 81912"/>
                <a:gd name="connsiteX11" fmla="*/ 93392 w 2537771"/>
                <a:gd name="connsiteY11" fmla="*/ 81912 h 81912"/>
                <a:gd name="connsiteX12" fmla="*/ 0 w 2537771"/>
                <a:gd name="connsiteY12" fmla="*/ 0 h 81912"/>
                <a:gd name="connsiteX0" fmla="*/ 2537771 w 2537771"/>
                <a:gd name="connsiteY0" fmla="*/ 12613 h 81912"/>
                <a:gd name="connsiteX1" fmla="*/ 2191592 w 2537771"/>
                <a:gd name="connsiteY1" fmla="*/ 39967 h 81912"/>
                <a:gd name="connsiteX2" fmla="*/ 2054548 w 2537771"/>
                <a:gd name="connsiteY2" fmla="*/ 27946 h 81912"/>
                <a:gd name="connsiteX3" fmla="*/ 1604819 w 2537771"/>
                <a:gd name="connsiteY3" fmla="*/ 70634 h 81912"/>
                <a:gd name="connsiteX4" fmla="*/ 1365106 w 2537771"/>
                <a:gd name="connsiteY4" fmla="*/ 50948 h 81912"/>
                <a:gd name="connsiteX5" fmla="*/ 1188657 w 2537771"/>
                <a:gd name="connsiteY5" fmla="*/ 70338 h 81912"/>
                <a:gd name="connsiteX6" fmla="*/ 960259 w 2537771"/>
                <a:gd name="connsiteY6" fmla="*/ 78301 h 81912"/>
                <a:gd name="connsiteX7" fmla="*/ 747671 w 2537771"/>
                <a:gd name="connsiteY7" fmla="*/ 59060 h 81912"/>
                <a:gd name="connsiteX8" fmla="*/ 526070 w 2537771"/>
                <a:gd name="connsiteY8" fmla="*/ 31855 h 81912"/>
                <a:gd name="connsiteX9" fmla="*/ 254643 w 2537771"/>
                <a:gd name="connsiteY9" fmla="*/ 70783 h 81912"/>
                <a:gd name="connsiteX10" fmla="*/ 180158 w 2537771"/>
                <a:gd name="connsiteY10" fmla="*/ 47188 h 81912"/>
                <a:gd name="connsiteX11" fmla="*/ 93392 w 2537771"/>
                <a:gd name="connsiteY11" fmla="*/ 81912 h 81912"/>
                <a:gd name="connsiteX12" fmla="*/ 0 w 2537771"/>
                <a:gd name="connsiteY12" fmla="*/ 0 h 81912"/>
                <a:gd name="connsiteX0" fmla="*/ 2537771 w 2537771"/>
                <a:gd name="connsiteY0" fmla="*/ 12613 h 79392"/>
                <a:gd name="connsiteX1" fmla="*/ 2191592 w 2537771"/>
                <a:gd name="connsiteY1" fmla="*/ 39967 h 79392"/>
                <a:gd name="connsiteX2" fmla="*/ 2054548 w 2537771"/>
                <a:gd name="connsiteY2" fmla="*/ 27946 h 79392"/>
                <a:gd name="connsiteX3" fmla="*/ 1604819 w 2537771"/>
                <a:gd name="connsiteY3" fmla="*/ 70634 h 79392"/>
                <a:gd name="connsiteX4" fmla="*/ 1365106 w 2537771"/>
                <a:gd name="connsiteY4" fmla="*/ 50948 h 79392"/>
                <a:gd name="connsiteX5" fmla="*/ 1188657 w 2537771"/>
                <a:gd name="connsiteY5" fmla="*/ 70338 h 79392"/>
                <a:gd name="connsiteX6" fmla="*/ 960259 w 2537771"/>
                <a:gd name="connsiteY6" fmla="*/ 78301 h 79392"/>
                <a:gd name="connsiteX7" fmla="*/ 747671 w 2537771"/>
                <a:gd name="connsiteY7" fmla="*/ 59060 h 79392"/>
                <a:gd name="connsiteX8" fmla="*/ 526070 w 2537771"/>
                <a:gd name="connsiteY8" fmla="*/ 31855 h 79392"/>
                <a:gd name="connsiteX9" fmla="*/ 254643 w 2537771"/>
                <a:gd name="connsiteY9" fmla="*/ 70783 h 79392"/>
                <a:gd name="connsiteX10" fmla="*/ 180158 w 2537771"/>
                <a:gd name="connsiteY10" fmla="*/ 47188 h 79392"/>
                <a:gd name="connsiteX11" fmla="*/ 105320 w 2537771"/>
                <a:gd name="connsiteY11" fmla="*/ 62373 h 79392"/>
                <a:gd name="connsiteX12" fmla="*/ 0 w 2537771"/>
                <a:gd name="connsiteY12" fmla="*/ 0 h 79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37771" h="79392">
                  <a:moveTo>
                    <a:pt x="2537771" y="12613"/>
                  </a:moveTo>
                  <a:cubicBezTo>
                    <a:pt x="2372259" y="-2434"/>
                    <a:pt x="2272129" y="37412"/>
                    <a:pt x="2191592" y="39967"/>
                  </a:cubicBezTo>
                  <a:cubicBezTo>
                    <a:pt x="2111055" y="42522"/>
                    <a:pt x="2152344" y="22835"/>
                    <a:pt x="2054548" y="27946"/>
                  </a:cubicBezTo>
                  <a:cubicBezTo>
                    <a:pt x="1956753" y="33057"/>
                    <a:pt x="2056264" y="56072"/>
                    <a:pt x="1604819" y="70634"/>
                  </a:cubicBezTo>
                  <a:cubicBezTo>
                    <a:pt x="1524915" y="64072"/>
                    <a:pt x="1434466" y="50997"/>
                    <a:pt x="1365106" y="50948"/>
                  </a:cubicBezTo>
                  <a:cubicBezTo>
                    <a:pt x="1295746" y="50899"/>
                    <a:pt x="1256132" y="65779"/>
                    <a:pt x="1188657" y="70338"/>
                  </a:cubicBezTo>
                  <a:cubicBezTo>
                    <a:pt x="1121183" y="74897"/>
                    <a:pt x="1114588" y="82159"/>
                    <a:pt x="960259" y="78301"/>
                  </a:cubicBezTo>
                  <a:cubicBezTo>
                    <a:pt x="937110" y="70585"/>
                    <a:pt x="820036" y="66801"/>
                    <a:pt x="747671" y="59060"/>
                  </a:cubicBezTo>
                  <a:cubicBezTo>
                    <a:pt x="675306" y="51319"/>
                    <a:pt x="608241" y="29901"/>
                    <a:pt x="526070" y="31855"/>
                  </a:cubicBezTo>
                  <a:cubicBezTo>
                    <a:pt x="443899" y="33809"/>
                    <a:pt x="312295" y="68228"/>
                    <a:pt x="254643" y="70783"/>
                  </a:cubicBezTo>
                  <a:cubicBezTo>
                    <a:pt x="196991" y="73338"/>
                    <a:pt x="205045" y="48590"/>
                    <a:pt x="180158" y="47188"/>
                  </a:cubicBezTo>
                  <a:cubicBezTo>
                    <a:pt x="155271" y="45786"/>
                    <a:pt x="113036" y="50798"/>
                    <a:pt x="105320" y="62373"/>
                  </a:cubicBezTo>
                  <a:cubicBezTo>
                    <a:pt x="49008" y="38977"/>
                    <a:pt x="8599" y="82012"/>
                    <a:pt x="0" y="0"/>
                  </a:cubicBezTo>
                </a:path>
              </a:pathLst>
            </a:custGeom>
            <a:noFill/>
            <a:ln w="34925" cmpd="dbl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23" name="Freeform 118"/>
            <p:cNvSpPr>
              <a:spLocks noEditPoints="1"/>
            </p:cNvSpPr>
            <p:nvPr/>
          </p:nvSpPr>
          <p:spPr bwMode="auto">
            <a:xfrm flipH="1">
              <a:off x="10124063" y="5530041"/>
              <a:ext cx="1513841" cy="619089"/>
            </a:xfrm>
            <a:custGeom>
              <a:avLst/>
              <a:gdLst>
                <a:gd name="T0" fmla="*/ 250 w 257"/>
                <a:gd name="T1" fmla="*/ 87 h 92"/>
                <a:gd name="T2" fmla="*/ 215 w 257"/>
                <a:gd name="T3" fmla="*/ 84 h 92"/>
                <a:gd name="T4" fmla="*/ 204 w 257"/>
                <a:gd name="T5" fmla="*/ 87 h 92"/>
                <a:gd name="T6" fmla="*/ 146 w 257"/>
                <a:gd name="T7" fmla="*/ 88 h 92"/>
                <a:gd name="T8" fmla="*/ 116 w 257"/>
                <a:gd name="T9" fmla="*/ 85 h 92"/>
                <a:gd name="T10" fmla="*/ 54 w 257"/>
                <a:gd name="T11" fmla="*/ 54 h 92"/>
                <a:gd name="T12" fmla="*/ 2 w 257"/>
                <a:gd name="T13" fmla="*/ 30 h 92"/>
                <a:gd name="T14" fmla="*/ 16 w 257"/>
                <a:gd name="T15" fmla="*/ 0 h 92"/>
                <a:gd name="T16" fmla="*/ 42 w 257"/>
                <a:gd name="T17" fmla="*/ 12 h 92"/>
                <a:gd name="T18" fmla="*/ 78 w 257"/>
                <a:gd name="T19" fmla="*/ 31 h 92"/>
                <a:gd name="T20" fmla="*/ 134 w 257"/>
                <a:gd name="T21" fmla="*/ 61 h 92"/>
                <a:gd name="T22" fmla="*/ 171 w 257"/>
                <a:gd name="T23" fmla="*/ 84 h 92"/>
                <a:gd name="T24" fmla="*/ 186 w 257"/>
                <a:gd name="T25" fmla="*/ 72 h 92"/>
                <a:gd name="T26" fmla="*/ 206 w 257"/>
                <a:gd name="T27" fmla="*/ 71 h 92"/>
                <a:gd name="T28" fmla="*/ 225 w 257"/>
                <a:gd name="T29" fmla="*/ 79 h 92"/>
                <a:gd name="T30" fmla="*/ 254 w 257"/>
                <a:gd name="T31" fmla="*/ 82 h 92"/>
                <a:gd name="T32" fmla="*/ 237 w 257"/>
                <a:gd name="T33" fmla="*/ 80 h 92"/>
                <a:gd name="T34" fmla="*/ 217 w 257"/>
                <a:gd name="T35" fmla="*/ 82 h 92"/>
                <a:gd name="T36" fmla="*/ 244 w 257"/>
                <a:gd name="T37" fmla="*/ 82 h 92"/>
                <a:gd name="T38" fmla="*/ 187 w 257"/>
                <a:gd name="T39" fmla="*/ 70 h 92"/>
                <a:gd name="T40" fmla="*/ 188 w 257"/>
                <a:gd name="T41" fmla="*/ 86 h 92"/>
                <a:gd name="T42" fmla="*/ 158 w 257"/>
                <a:gd name="T43" fmla="*/ 84 h 92"/>
                <a:gd name="T44" fmla="*/ 172 w 257"/>
                <a:gd name="T45" fmla="*/ 87 h 92"/>
                <a:gd name="T46" fmla="*/ 195 w 257"/>
                <a:gd name="T47" fmla="*/ 74 h 92"/>
                <a:gd name="T48" fmla="*/ 202 w 257"/>
                <a:gd name="T49" fmla="*/ 72 h 92"/>
                <a:gd name="T50" fmla="*/ 211 w 257"/>
                <a:gd name="T51" fmla="*/ 78 h 92"/>
                <a:gd name="T52" fmla="*/ 148 w 257"/>
                <a:gd name="T53" fmla="*/ 85 h 92"/>
                <a:gd name="T54" fmla="*/ 132 w 257"/>
                <a:gd name="T55" fmla="*/ 72 h 92"/>
                <a:gd name="T56" fmla="*/ 139 w 257"/>
                <a:gd name="T57" fmla="*/ 85 h 92"/>
                <a:gd name="T58" fmla="*/ 122 w 257"/>
                <a:gd name="T59" fmla="*/ 58 h 92"/>
                <a:gd name="T60" fmla="*/ 130 w 257"/>
                <a:gd name="T61" fmla="*/ 71 h 92"/>
                <a:gd name="T62" fmla="*/ 70 w 257"/>
                <a:gd name="T63" fmla="*/ 56 h 92"/>
                <a:gd name="T64" fmla="*/ 110 w 257"/>
                <a:gd name="T65" fmla="*/ 76 h 92"/>
                <a:gd name="T66" fmla="*/ 120 w 257"/>
                <a:gd name="T67" fmla="*/ 57 h 92"/>
                <a:gd name="T68" fmla="*/ 74 w 257"/>
                <a:gd name="T69" fmla="*/ 31 h 92"/>
                <a:gd name="T70" fmla="*/ 111 w 257"/>
                <a:gd name="T71" fmla="*/ 55 h 92"/>
                <a:gd name="T72" fmla="*/ 91 w 257"/>
                <a:gd name="T73" fmla="*/ 60 h 92"/>
                <a:gd name="T74" fmla="*/ 53 w 257"/>
                <a:gd name="T75" fmla="*/ 37 h 92"/>
                <a:gd name="T76" fmla="*/ 34 w 257"/>
                <a:gd name="T77" fmla="*/ 10 h 92"/>
                <a:gd name="T78" fmla="*/ 112 w 257"/>
                <a:gd name="T79" fmla="*/ 59 h 92"/>
                <a:gd name="T80" fmla="*/ 77 w 257"/>
                <a:gd name="T81" fmla="*/ 39 h 92"/>
                <a:gd name="T82" fmla="*/ 49 w 257"/>
                <a:gd name="T83" fmla="*/ 22 h 92"/>
                <a:gd name="T84" fmla="*/ 58 w 257"/>
                <a:gd name="T85" fmla="*/ 39 h 92"/>
                <a:gd name="T86" fmla="*/ 113 w 257"/>
                <a:gd name="T87" fmla="*/ 60 h 92"/>
                <a:gd name="T88" fmla="*/ 110 w 257"/>
                <a:gd name="T89" fmla="*/ 78 h 92"/>
                <a:gd name="T90" fmla="*/ 67 w 257"/>
                <a:gd name="T91" fmla="*/ 57 h 92"/>
                <a:gd name="T92" fmla="*/ 21 w 257"/>
                <a:gd name="T93" fmla="*/ 38 h 92"/>
                <a:gd name="T94" fmla="*/ 102 w 257"/>
                <a:gd name="T95" fmla="*/ 75 h 92"/>
                <a:gd name="T96" fmla="*/ 32 w 257"/>
                <a:gd name="T97" fmla="*/ 8 h 92"/>
                <a:gd name="T98" fmla="*/ 18 w 257"/>
                <a:gd name="T99" fmla="*/ 37 h 92"/>
                <a:gd name="T100" fmla="*/ 8 w 257"/>
                <a:gd name="T101" fmla="*/ 9 h 92"/>
                <a:gd name="T102" fmla="*/ 7 w 257"/>
                <a:gd name="T103" fmla="*/ 28 h 92"/>
                <a:gd name="T104" fmla="*/ 20 w 257"/>
                <a:gd name="T105" fmla="*/ 4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57" h="92">
                  <a:moveTo>
                    <a:pt x="256" y="83"/>
                  </a:moveTo>
                  <a:cubicBezTo>
                    <a:pt x="256" y="84"/>
                    <a:pt x="257" y="87"/>
                    <a:pt x="256" y="89"/>
                  </a:cubicBezTo>
                  <a:cubicBezTo>
                    <a:pt x="253" y="89"/>
                    <a:pt x="253" y="88"/>
                    <a:pt x="250" y="87"/>
                  </a:cubicBezTo>
                  <a:cubicBezTo>
                    <a:pt x="244" y="86"/>
                    <a:pt x="238" y="83"/>
                    <a:pt x="231" y="84"/>
                  </a:cubicBezTo>
                  <a:cubicBezTo>
                    <a:pt x="229" y="84"/>
                    <a:pt x="227" y="86"/>
                    <a:pt x="225" y="86"/>
                  </a:cubicBezTo>
                  <a:cubicBezTo>
                    <a:pt x="221" y="86"/>
                    <a:pt x="219" y="84"/>
                    <a:pt x="215" y="84"/>
                  </a:cubicBezTo>
                  <a:cubicBezTo>
                    <a:pt x="212" y="82"/>
                    <a:pt x="208" y="79"/>
                    <a:pt x="205" y="76"/>
                  </a:cubicBezTo>
                  <a:cubicBezTo>
                    <a:pt x="206" y="79"/>
                    <a:pt x="208" y="81"/>
                    <a:pt x="208" y="84"/>
                  </a:cubicBezTo>
                  <a:cubicBezTo>
                    <a:pt x="207" y="86"/>
                    <a:pt x="205" y="86"/>
                    <a:pt x="204" y="87"/>
                  </a:cubicBezTo>
                  <a:cubicBezTo>
                    <a:pt x="196" y="87"/>
                    <a:pt x="189" y="90"/>
                    <a:pt x="183" y="91"/>
                  </a:cubicBezTo>
                  <a:cubicBezTo>
                    <a:pt x="172" y="91"/>
                    <a:pt x="163" y="85"/>
                    <a:pt x="152" y="86"/>
                  </a:cubicBezTo>
                  <a:cubicBezTo>
                    <a:pt x="150" y="87"/>
                    <a:pt x="148" y="88"/>
                    <a:pt x="146" y="88"/>
                  </a:cubicBezTo>
                  <a:cubicBezTo>
                    <a:pt x="142" y="88"/>
                    <a:pt x="138" y="87"/>
                    <a:pt x="134" y="87"/>
                  </a:cubicBezTo>
                  <a:cubicBezTo>
                    <a:pt x="130" y="87"/>
                    <a:pt x="125" y="86"/>
                    <a:pt x="121" y="86"/>
                  </a:cubicBezTo>
                  <a:cubicBezTo>
                    <a:pt x="119" y="87"/>
                    <a:pt x="117" y="87"/>
                    <a:pt x="116" y="85"/>
                  </a:cubicBezTo>
                  <a:cubicBezTo>
                    <a:pt x="105" y="79"/>
                    <a:pt x="94" y="73"/>
                    <a:pt x="83" y="67"/>
                  </a:cubicBezTo>
                  <a:cubicBezTo>
                    <a:pt x="79" y="65"/>
                    <a:pt x="76" y="63"/>
                    <a:pt x="72" y="61"/>
                  </a:cubicBezTo>
                  <a:cubicBezTo>
                    <a:pt x="66" y="59"/>
                    <a:pt x="60" y="57"/>
                    <a:pt x="54" y="54"/>
                  </a:cubicBezTo>
                  <a:cubicBezTo>
                    <a:pt x="43" y="49"/>
                    <a:pt x="31" y="46"/>
                    <a:pt x="21" y="40"/>
                  </a:cubicBezTo>
                  <a:cubicBezTo>
                    <a:pt x="17" y="38"/>
                    <a:pt x="12" y="36"/>
                    <a:pt x="8" y="34"/>
                  </a:cubicBezTo>
                  <a:cubicBezTo>
                    <a:pt x="6" y="32"/>
                    <a:pt x="4" y="32"/>
                    <a:pt x="2" y="30"/>
                  </a:cubicBezTo>
                  <a:cubicBezTo>
                    <a:pt x="1" y="28"/>
                    <a:pt x="0" y="26"/>
                    <a:pt x="0" y="24"/>
                  </a:cubicBezTo>
                  <a:cubicBezTo>
                    <a:pt x="0" y="18"/>
                    <a:pt x="5" y="9"/>
                    <a:pt x="8" y="5"/>
                  </a:cubicBezTo>
                  <a:cubicBezTo>
                    <a:pt x="10" y="3"/>
                    <a:pt x="13" y="1"/>
                    <a:pt x="16" y="0"/>
                  </a:cubicBezTo>
                  <a:cubicBezTo>
                    <a:pt x="17" y="0"/>
                    <a:pt x="19" y="0"/>
                    <a:pt x="20" y="0"/>
                  </a:cubicBezTo>
                  <a:cubicBezTo>
                    <a:pt x="26" y="3"/>
                    <a:pt x="33" y="7"/>
                    <a:pt x="39" y="10"/>
                  </a:cubicBezTo>
                  <a:cubicBezTo>
                    <a:pt x="40" y="11"/>
                    <a:pt x="41" y="11"/>
                    <a:pt x="42" y="12"/>
                  </a:cubicBezTo>
                  <a:cubicBezTo>
                    <a:pt x="45" y="13"/>
                    <a:pt x="48" y="15"/>
                    <a:pt x="52" y="17"/>
                  </a:cubicBezTo>
                  <a:cubicBezTo>
                    <a:pt x="58" y="20"/>
                    <a:pt x="64" y="23"/>
                    <a:pt x="70" y="26"/>
                  </a:cubicBezTo>
                  <a:cubicBezTo>
                    <a:pt x="73" y="28"/>
                    <a:pt x="75" y="30"/>
                    <a:pt x="78" y="31"/>
                  </a:cubicBezTo>
                  <a:cubicBezTo>
                    <a:pt x="91" y="39"/>
                    <a:pt x="104" y="46"/>
                    <a:pt x="117" y="53"/>
                  </a:cubicBezTo>
                  <a:cubicBezTo>
                    <a:pt x="120" y="55"/>
                    <a:pt x="123" y="56"/>
                    <a:pt x="126" y="57"/>
                  </a:cubicBezTo>
                  <a:cubicBezTo>
                    <a:pt x="128" y="59"/>
                    <a:pt x="131" y="61"/>
                    <a:pt x="134" y="61"/>
                  </a:cubicBezTo>
                  <a:cubicBezTo>
                    <a:pt x="139" y="68"/>
                    <a:pt x="145" y="74"/>
                    <a:pt x="150" y="82"/>
                  </a:cubicBezTo>
                  <a:cubicBezTo>
                    <a:pt x="153" y="81"/>
                    <a:pt x="157" y="82"/>
                    <a:pt x="162" y="82"/>
                  </a:cubicBezTo>
                  <a:cubicBezTo>
                    <a:pt x="165" y="82"/>
                    <a:pt x="168" y="83"/>
                    <a:pt x="171" y="84"/>
                  </a:cubicBezTo>
                  <a:cubicBezTo>
                    <a:pt x="176" y="84"/>
                    <a:pt x="181" y="84"/>
                    <a:pt x="185" y="84"/>
                  </a:cubicBezTo>
                  <a:cubicBezTo>
                    <a:pt x="191" y="85"/>
                    <a:pt x="196" y="83"/>
                    <a:pt x="200" y="80"/>
                  </a:cubicBezTo>
                  <a:cubicBezTo>
                    <a:pt x="198" y="75"/>
                    <a:pt x="188" y="78"/>
                    <a:pt x="186" y="72"/>
                  </a:cubicBezTo>
                  <a:cubicBezTo>
                    <a:pt x="185" y="67"/>
                    <a:pt x="190" y="65"/>
                    <a:pt x="195" y="66"/>
                  </a:cubicBezTo>
                  <a:cubicBezTo>
                    <a:pt x="196" y="66"/>
                    <a:pt x="197" y="66"/>
                    <a:pt x="198" y="67"/>
                  </a:cubicBezTo>
                  <a:cubicBezTo>
                    <a:pt x="201" y="68"/>
                    <a:pt x="203" y="70"/>
                    <a:pt x="206" y="71"/>
                  </a:cubicBezTo>
                  <a:cubicBezTo>
                    <a:pt x="208" y="73"/>
                    <a:pt x="211" y="76"/>
                    <a:pt x="213" y="77"/>
                  </a:cubicBezTo>
                  <a:cubicBezTo>
                    <a:pt x="214" y="78"/>
                    <a:pt x="216" y="78"/>
                    <a:pt x="218" y="79"/>
                  </a:cubicBezTo>
                  <a:cubicBezTo>
                    <a:pt x="221" y="80"/>
                    <a:pt x="222" y="80"/>
                    <a:pt x="225" y="79"/>
                  </a:cubicBezTo>
                  <a:cubicBezTo>
                    <a:pt x="228" y="79"/>
                    <a:pt x="232" y="78"/>
                    <a:pt x="235" y="78"/>
                  </a:cubicBezTo>
                  <a:cubicBezTo>
                    <a:pt x="238" y="78"/>
                    <a:pt x="242" y="80"/>
                    <a:pt x="246" y="81"/>
                  </a:cubicBezTo>
                  <a:cubicBezTo>
                    <a:pt x="249" y="82"/>
                    <a:pt x="253" y="82"/>
                    <a:pt x="254" y="82"/>
                  </a:cubicBezTo>
                  <a:cubicBezTo>
                    <a:pt x="255" y="83"/>
                    <a:pt x="255" y="82"/>
                    <a:pt x="256" y="83"/>
                  </a:cubicBezTo>
                  <a:close/>
                  <a:moveTo>
                    <a:pt x="244" y="82"/>
                  </a:moveTo>
                  <a:cubicBezTo>
                    <a:pt x="242" y="82"/>
                    <a:pt x="239" y="81"/>
                    <a:pt x="237" y="80"/>
                  </a:cubicBezTo>
                  <a:cubicBezTo>
                    <a:pt x="231" y="80"/>
                    <a:pt x="226" y="82"/>
                    <a:pt x="221" y="82"/>
                  </a:cubicBezTo>
                  <a:cubicBezTo>
                    <a:pt x="217" y="81"/>
                    <a:pt x="215" y="80"/>
                    <a:pt x="212" y="79"/>
                  </a:cubicBezTo>
                  <a:cubicBezTo>
                    <a:pt x="213" y="80"/>
                    <a:pt x="215" y="82"/>
                    <a:pt x="217" y="82"/>
                  </a:cubicBezTo>
                  <a:cubicBezTo>
                    <a:pt x="223" y="84"/>
                    <a:pt x="227" y="82"/>
                    <a:pt x="232" y="82"/>
                  </a:cubicBezTo>
                  <a:cubicBezTo>
                    <a:pt x="241" y="81"/>
                    <a:pt x="247" y="85"/>
                    <a:pt x="254" y="86"/>
                  </a:cubicBezTo>
                  <a:cubicBezTo>
                    <a:pt x="254" y="82"/>
                    <a:pt x="249" y="83"/>
                    <a:pt x="244" y="82"/>
                  </a:cubicBezTo>
                  <a:close/>
                  <a:moveTo>
                    <a:pt x="205" y="74"/>
                  </a:moveTo>
                  <a:cubicBezTo>
                    <a:pt x="204" y="71"/>
                    <a:pt x="201" y="70"/>
                    <a:pt x="198" y="69"/>
                  </a:cubicBezTo>
                  <a:cubicBezTo>
                    <a:pt x="195" y="68"/>
                    <a:pt x="188" y="65"/>
                    <a:pt x="187" y="70"/>
                  </a:cubicBezTo>
                  <a:cubicBezTo>
                    <a:pt x="187" y="75"/>
                    <a:pt x="194" y="74"/>
                    <a:pt x="198" y="76"/>
                  </a:cubicBezTo>
                  <a:cubicBezTo>
                    <a:pt x="200" y="76"/>
                    <a:pt x="203" y="79"/>
                    <a:pt x="203" y="81"/>
                  </a:cubicBezTo>
                  <a:cubicBezTo>
                    <a:pt x="202" y="83"/>
                    <a:pt x="192" y="86"/>
                    <a:pt x="188" y="86"/>
                  </a:cubicBezTo>
                  <a:cubicBezTo>
                    <a:pt x="183" y="86"/>
                    <a:pt x="178" y="86"/>
                    <a:pt x="174" y="85"/>
                  </a:cubicBezTo>
                  <a:cubicBezTo>
                    <a:pt x="170" y="85"/>
                    <a:pt x="165" y="83"/>
                    <a:pt x="161" y="83"/>
                  </a:cubicBezTo>
                  <a:cubicBezTo>
                    <a:pt x="160" y="83"/>
                    <a:pt x="159" y="84"/>
                    <a:pt x="158" y="84"/>
                  </a:cubicBezTo>
                  <a:cubicBezTo>
                    <a:pt x="155" y="83"/>
                    <a:pt x="152" y="82"/>
                    <a:pt x="151" y="85"/>
                  </a:cubicBezTo>
                  <a:cubicBezTo>
                    <a:pt x="155" y="85"/>
                    <a:pt x="160" y="85"/>
                    <a:pt x="164" y="85"/>
                  </a:cubicBezTo>
                  <a:cubicBezTo>
                    <a:pt x="167" y="86"/>
                    <a:pt x="169" y="88"/>
                    <a:pt x="172" y="87"/>
                  </a:cubicBezTo>
                  <a:cubicBezTo>
                    <a:pt x="184" y="92"/>
                    <a:pt x="193" y="85"/>
                    <a:pt x="205" y="85"/>
                  </a:cubicBezTo>
                  <a:cubicBezTo>
                    <a:pt x="208" y="82"/>
                    <a:pt x="204" y="79"/>
                    <a:pt x="203" y="77"/>
                  </a:cubicBezTo>
                  <a:cubicBezTo>
                    <a:pt x="200" y="76"/>
                    <a:pt x="198" y="74"/>
                    <a:pt x="195" y="74"/>
                  </a:cubicBezTo>
                  <a:cubicBezTo>
                    <a:pt x="195" y="73"/>
                    <a:pt x="195" y="73"/>
                    <a:pt x="195" y="73"/>
                  </a:cubicBezTo>
                  <a:cubicBezTo>
                    <a:pt x="193" y="73"/>
                    <a:pt x="192" y="72"/>
                    <a:pt x="193" y="70"/>
                  </a:cubicBezTo>
                  <a:cubicBezTo>
                    <a:pt x="197" y="68"/>
                    <a:pt x="200" y="72"/>
                    <a:pt x="202" y="72"/>
                  </a:cubicBezTo>
                  <a:cubicBezTo>
                    <a:pt x="203" y="73"/>
                    <a:pt x="205" y="74"/>
                    <a:pt x="207" y="75"/>
                  </a:cubicBezTo>
                  <a:cubicBezTo>
                    <a:pt x="208" y="76"/>
                    <a:pt x="210" y="78"/>
                    <a:pt x="212" y="78"/>
                  </a:cubicBezTo>
                  <a:cubicBezTo>
                    <a:pt x="211" y="78"/>
                    <a:pt x="211" y="78"/>
                    <a:pt x="211" y="78"/>
                  </a:cubicBezTo>
                  <a:cubicBezTo>
                    <a:pt x="209" y="76"/>
                    <a:pt x="208" y="74"/>
                    <a:pt x="205" y="74"/>
                  </a:cubicBezTo>
                  <a:close/>
                  <a:moveTo>
                    <a:pt x="139" y="85"/>
                  </a:moveTo>
                  <a:cubicBezTo>
                    <a:pt x="142" y="85"/>
                    <a:pt x="147" y="87"/>
                    <a:pt x="148" y="85"/>
                  </a:cubicBezTo>
                  <a:cubicBezTo>
                    <a:pt x="148" y="84"/>
                    <a:pt x="148" y="84"/>
                    <a:pt x="148" y="84"/>
                  </a:cubicBezTo>
                  <a:cubicBezTo>
                    <a:pt x="144" y="77"/>
                    <a:pt x="140" y="69"/>
                    <a:pt x="133" y="64"/>
                  </a:cubicBezTo>
                  <a:cubicBezTo>
                    <a:pt x="132" y="67"/>
                    <a:pt x="133" y="69"/>
                    <a:pt x="132" y="72"/>
                  </a:cubicBezTo>
                  <a:cubicBezTo>
                    <a:pt x="132" y="77"/>
                    <a:pt x="128" y="80"/>
                    <a:pt x="126" y="83"/>
                  </a:cubicBezTo>
                  <a:cubicBezTo>
                    <a:pt x="125" y="83"/>
                    <a:pt x="123" y="84"/>
                    <a:pt x="124" y="85"/>
                  </a:cubicBezTo>
                  <a:cubicBezTo>
                    <a:pt x="128" y="85"/>
                    <a:pt x="134" y="84"/>
                    <a:pt x="139" y="85"/>
                  </a:cubicBezTo>
                  <a:close/>
                  <a:moveTo>
                    <a:pt x="130" y="71"/>
                  </a:moveTo>
                  <a:cubicBezTo>
                    <a:pt x="131" y="68"/>
                    <a:pt x="131" y="65"/>
                    <a:pt x="130" y="62"/>
                  </a:cubicBezTo>
                  <a:cubicBezTo>
                    <a:pt x="127" y="61"/>
                    <a:pt x="125" y="58"/>
                    <a:pt x="122" y="58"/>
                  </a:cubicBezTo>
                  <a:cubicBezTo>
                    <a:pt x="123" y="68"/>
                    <a:pt x="120" y="76"/>
                    <a:pt x="112" y="80"/>
                  </a:cubicBezTo>
                  <a:cubicBezTo>
                    <a:pt x="114" y="82"/>
                    <a:pt x="117" y="83"/>
                    <a:pt x="120" y="84"/>
                  </a:cubicBezTo>
                  <a:cubicBezTo>
                    <a:pt x="124" y="81"/>
                    <a:pt x="130" y="78"/>
                    <a:pt x="130" y="71"/>
                  </a:cubicBezTo>
                  <a:close/>
                  <a:moveTo>
                    <a:pt x="41" y="41"/>
                  </a:moveTo>
                  <a:cubicBezTo>
                    <a:pt x="45" y="43"/>
                    <a:pt x="49" y="45"/>
                    <a:pt x="54" y="47"/>
                  </a:cubicBezTo>
                  <a:cubicBezTo>
                    <a:pt x="59" y="50"/>
                    <a:pt x="64" y="54"/>
                    <a:pt x="70" y="56"/>
                  </a:cubicBezTo>
                  <a:cubicBezTo>
                    <a:pt x="75" y="58"/>
                    <a:pt x="80" y="61"/>
                    <a:pt x="86" y="64"/>
                  </a:cubicBezTo>
                  <a:cubicBezTo>
                    <a:pt x="91" y="66"/>
                    <a:pt x="96" y="69"/>
                    <a:pt x="102" y="71"/>
                  </a:cubicBezTo>
                  <a:cubicBezTo>
                    <a:pt x="105" y="73"/>
                    <a:pt x="108" y="75"/>
                    <a:pt x="110" y="76"/>
                  </a:cubicBezTo>
                  <a:cubicBezTo>
                    <a:pt x="111" y="76"/>
                    <a:pt x="113" y="76"/>
                    <a:pt x="113" y="76"/>
                  </a:cubicBezTo>
                  <a:cubicBezTo>
                    <a:pt x="115" y="76"/>
                    <a:pt x="118" y="73"/>
                    <a:pt x="119" y="71"/>
                  </a:cubicBezTo>
                  <a:cubicBezTo>
                    <a:pt x="121" y="66"/>
                    <a:pt x="121" y="61"/>
                    <a:pt x="120" y="57"/>
                  </a:cubicBezTo>
                  <a:cubicBezTo>
                    <a:pt x="112" y="52"/>
                    <a:pt x="104" y="48"/>
                    <a:pt x="97" y="44"/>
                  </a:cubicBezTo>
                  <a:cubicBezTo>
                    <a:pt x="94" y="43"/>
                    <a:pt x="92" y="41"/>
                    <a:pt x="89" y="39"/>
                  </a:cubicBezTo>
                  <a:cubicBezTo>
                    <a:pt x="84" y="37"/>
                    <a:pt x="79" y="34"/>
                    <a:pt x="74" y="31"/>
                  </a:cubicBezTo>
                  <a:cubicBezTo>
                    <a:pt x="68" y="28"/>
                    <a:pt x="62" y="24"/>
                    <a:pt x="56" y="21"/>
                  </a:cubicBezTo>
                  <a:cubicBezTo>
                    <a:pt x="55" y="21"/>
                    <a:pt x="54" y="20"/>
                    <a:pt x="53" y="20"/>
                  </a:cubicBezTo>
                  <a:cubicBezTo>
                    <a:pt x="71" y="34"/>
                    <a:pt x="90" y="45"/>
                    <a:pt x="111" y="55"/>
                  </a:cubicBezTo>
                  <a:cubicBezTo>
                    <a:pt x="111" y="56"/>
                    <a:pt x="112" y="56"/>
                    <a:pt x="113" y="56"/>
                  </a:cubicBezTo>
                  <a:cubicBezTo>
                    <a:pt x="113" y="58"/>
                    <a:pt x="114" y="59"/>
                    <a:pt x="115" y="60"/>
                  </a:cubicBezTo>
                  <a:cubicBezTo>
                    <a:pt x="112" y="70"/>
                    <a:pt x="98" y="64"/>
                    <a:pt x="91" y="60"/>
                  </a:cubicBezTo>
                  <a:cubicBezTo>
                    <a:pt x="84" y="57"/>
                    <a:pt x="77" y="53"/>
                    <a:pt x="70" y="49"/>
                  </a:cubicBezTo>
                  <a:cubicBezTo>
                    <a:pt x="66" y="47"/>
                    <a:pt x="62" y="45"/>
                    <a:pt x="60" y="43"/>
                  </a:cubicBezTo>
                  <a:cubicBezTo>
                    <a:pt x="58" y="42"/>
                    <a:pt x="55" y="39"/>
                    <a:pt x="53" y="37"/>
                  </a:cubicBezTo>
                  <a:cubicBezTo>
                    <a:pt x="51" y="35"/>
                    <a:pt x="48" y="33"/>
                    <a:pt x="46" y="31"/>
                  </a:cubicBezTo>
                  <a:cubicBezTo>
                    <a:pt x="42" y="26"/>
                    <a:pt x="46" y="19"/>
                    <a:pt x="51" y="18"/>
                  </a:cubicBezTo>
                  <a:cubicBezTo>
                    <a:pt x="45" y="16"/>
                    <a:pt x="40" y="12"/>
                    <a:pt x="34" y="10"/>
                  </a:cubicBezTo>
                  <a:cubicBezTo>
                    <a:pt x="37" y="19"/>
                    <a:pt x="31" y="26"/>
                    <a:pt x="27" y="33"/>
                  </a:cubicBezTo>
                  <a:cubicBezTo>
                    <a:pt x="31" y="36"/>
                    <a:pt x="37" y="38"/>
                    <a:pt x="41" y="41"/>
                  </a:cubicBezTo>
                  <a:close/>
                  <a:moveTo>
                    <a:pt x="112" y="59"/>
                  </a:moveTo>
                  <a:cubicBezTo>
                    <a:pt x="111" y="57"/>
                    <a:pt x="107" y="56"/>
                    <a:pt x="106" y="55"/>
                  </a:cubicBezTo>
                  <a:cubicBezTo>
                    <a:pt x="101" y="51"/>
                    <a:pt x="96" y="50"/>
                    <a:pt x="91" y="47"/>
                  </a:cubicBezTo>
                  <a:cubicBezTo>
                    <a:pt x="86" y="44"/>
                    <a:pt x="82" y="42"/>
                    <a:pt x="77" y="39"/>
                  </a:cubicBezTo>
                  <a:cubicBezTo>
                    <a:pt x="72" y="36"/>
                    <a:pt x="68" y="33"/>
                    <a:pt x="63" y="30"/>
                  </a:cubicBezTo>
                  <a:cubicBezTo>
                    <a:pt x="61" y="28"/>
                    <a:pt x="59" y="27"/>
                    <a:pt x="56" y="25"/>
                  </a:cubicBezTo>
                  <a:cubicBezTo>
                    <a:pt x="54" y="24"/>
                    <a:pt x="51" y="21"/>
                    <a:pt x="49" y="22"/>
                  </a:cubicBezTo>
                  <a:cubicBezTo>
                    <a:pt x="47" y="22"/>
                    <a:pt x="46" y="26"/>
                    <a:pt x="46" y="28"/>
                  </a:cubicBezTo>
                  <a:cubicBezTo>
                    <a:pt x="47" y="29"/>
                    <a:pt x="50" y="32"/>
                    <a:pt x="52" y="34"/>
                  </a:cubicBezTo>
                  <a:cubicBezTo>
                    <a:pt x="54" y="36"/>
                    <a:pt x="56" y="37"/>
                    <a:pt x="58" y="39"/>
                  </a:cubicBezTo>
                  <a:cubicBezTo>
                    <a:pt x="67" y="46"/>
                    <a:pt x="77" y="50"/>
                    <a:pt x="87" y="56"/>
                  </a:cubicBezTo>
                  <a:cubicBezTo>
                    <a:pt x="94" y="60"/>
                    <a:pt x="102" y="65"/>
                    <a:pt x="111" y="62"/>
                  </a:cubicBezTo>
                  <a:cubicBezTo>
                    <a:pt x="112" y="62"/>
                    <a:pt x="113" y="61"/>
                    <a:pt x="113" y="60"/>
                  </a:cubicBezTo>
                  <a:cubicBezTo>
                    <a:pt x="113" y="60"/>
                    <a:pt x="113" y="60"/>
                    <a:pt x="113" y="60"/>
                  </a:cubicBezTo>
                  <a:cubicBezTo>
                    <a:pt x="113" y="59"/>
                    <a:pt x="113" y="59"/>
                    <a:pt x="112" y="59"/>
                  </a:cubicBezTo>
                  <a:close/>
                  <a:moveTo>
                    <a:pt x="110" y="78"/>
                  </a:moveTo>
                  <a:cubicBezTo>
                    <a:pt x="107" y="76"/>
                    <a:pt x="103" y="74"/>
                    <a:pt x="99" y="72"/>
                  </a:cubicBezTo>
                  <a:cubicBezTo>
                    <a:pt x="95" y="71"/>
                    <a:pt x="91" y="69"/>
                    <a:pt x="88" y="67"/>
                  </a:cubicBezTo>
                  <a:cubicBezTo>
                    <a:pt x="81" y="63"/>
                    <a:pt x="74" y="60"/>
                    <a:pt x="67" y="57"/>
                  </a:cubicBezTo>
                  <a:cubicBezTo>
                    <a:pt x="60" y="53"/>
                    <a:pt x="53" y="49"/>
                    <a:pt x="46" y="46"/>
                  </a:cubicBezTo>
                  <a:cubicBezTo>
                    <a:pt x="39" y="42"/>
                    <a:pt x="33" y="38"/>
                    <a:pt x="26" y="35"/>
                  </a:cubicBezTo>
                  <a:cubicBezTo>
                    <a:pt x="25" y="35"/>
                    <a:pt x="22" y="37"/>
                    <a:pt x="21" y="38"/>
                  </a:cubicBezTo>
                  <a:cubicBezTo>
                    <a:pt x="32" y="44"/>
                    <a:pt x="45" y="48"/>
                    <a:pt x="56" y="53"/>
                  </a:cubicBezTo>
                  <a:cubicBezTo>
                    <a:pt x="64" y="57"/>
                    <a:pt x="73" y="59"/>
                    <a:pt x="80" y="63"/>
                  </a:cubicBezTo>
                  <a:cubicBezTo>
                    <a:pt x="88" y="67"/>
                    <a:pt x="95" y="71"/>
                    <a:pt x="102" y="75"/>
                  </a:cubicBezTo>
                  <a:cubicBezTo>
                    <a:pt x="105" y="77"/>
                    <a:pt x="107" y="79"/>
                    <a:pt x="110" y="78"/>
                  </a:cubicBezTo>
                  <a:cubicBezTo>
                    <a:pt x="110" y="78"/>
                    <a:pt x="110" y="78"/>
                    <a:pt x="110" y="78"/>
                  </a:cubicBezTo>
                  <a:close/>
                  <a:moveTo>
                    <a:pt x="32" y="8"/>
                  </a:moveTo>
                  <a:cubicBezTo>
                    <a:pt x="28" y="7"/>
                    <a:pt x="25" y="5"/>
                    <a:pt x="22" y="3"/>
                  </a:cubicBezTo>
                  <a:cubicBezTo>
                    <a:pt x="23" y="16"/>
                    <a:pt x="15" y="26"/>
                    <a:pt x="7" y="31"/>
                  </a:cubicBezTo>
                  <a:cubicBezTo>
                    <a:pt x="11" y="33"/>
                    <a:pt x="15" y="35"/>
                    <a:pt x="18" y="37"/>
                  </a:cubicBezTo>
                  <a:cubicBezTo>
                    <a:pt x="27" y="32"/>
                    <a:pt x="35" y="20"/>
                    <a:pt x="32" y="8"/>
                  </a:cubicBezTo>
                  <a:close/>
                  <a:moveTo>
                    <a:pt x="9" y="8"/>
                  </a:moveTo>
                  <a:cubicBezTo>
                    <a:pt x="9" y="8"/>
                    <a:pt x="8" y="9"/>
                    <a:pt x="8" y="9"/>
                  </a:cubicBezTo>
                  <a:cubicBezTo>
                    <a:pt x="7" y="11"/>
                    <a:pt x="6" y="12"/>
                    <a:pt x="5" y="14"/>
                  </a:cubicBezTo>
                  <a:cubicBezTo>
                    <a:pt x="4" y="16"/>
                    <a:pt x="3" y="18"/>
                    <a:pt x="2" y="20"/>
                  </a:cubicBezTo>
                  <a:cubicBezTo>
                    <a:pt x="1" y="24"/>
                    <a:pt x="3" y="30"/>
                    <a:pt x="7" y="28"/>
                  </a:cubicBezTo>
                  <a:cubicBezTo>
                    <a:pt x="10" y="27"/>
                    <a:pt x="11" y="25"/>
                    <a:pt x="13" y="22"/>
                  </a:cubicBezTo>
                  <a:cubicBezTo>
                    <a:pt x="15" y="21"/>
                    <a:pt x="16" y="20"/>
                    <a:pt x="17" y="18"/>
                  </a:cubicBezTo>
                  <a:cubicBezTo>
                    <a:pt x="19" y="15"/>
                    <a:pt x="20" y="9"/>
                    <a:pt x="20" y="4"/>
                  </a:cubicBezTo>
                  <a:cubicBezTo>
                    <a:pt x="20" y="4"/>
                    <a:pt x="18" y="3"/>
                    <a:pt x="18" y="2"/>
                  </a:cubicBezTo>
                  <a:cubicBezTo>
                    <a:pt x="14" y="3"/>
                    <a:pt x="12" y="5"/>
                    <a:pt x="9" y="8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Arial"/>
                <a:ea typeface="微软雅黑"/>
                <a:sym typeface="Arial"/>
              </a:endParaRPr>
            </a:p>
          </p:txBody>
        </p:sp>
      </p:grpSp>
      <p:grpSp>
        <p:nvGrpSpPr>
          <p:cNvPr id="24" name="PA_组合 33"/>
          <p:cNvGrpSpPr>
            <a:grpSpLocks/>
          </p:cNvGrpSpPr>
          <p:nvPr>
            <p:custDataLst>
              <p:tags r:id="rId2"/>
            </p:custDataLst>
          </p:nvPr>
        </p:nvGrpSpPr>
        <p:grpSpPr bwMode="auto">
          <a:xfrm>
            <a:off x="4904734" y="5774235"/>
            <a:ext cx="2142906" cy="1128218"/>
            <a:chOff x="7394576" y="3627438"/>
            <a:chExt cx="1077913" cy="566738"/>
          </a:xfrm>
          <a:solidFill>
            <a:schemeClr val="tx1"/>
          </a:solidFill>
        </p:grpSpPr>
        <p:sp>
          <p:nvSpPr>
            <p:cNvPr id="25" name="Freeform 100"/>
            <p:cNvSpPr>
              <a:spLocks/>
            </p:cNvSpPr>
            <p:nvPr/>
          </p:nvSpPr>
          <p:spPr bwMode="auto">
            <a:xfrm>
              <a:off x="8122380" y="3680704"/>
              <a:ext cx="97606" cy="17045"/>
            </a:xfrm>
            <a:custGeom>
              <a:avLst/>
              <a:gdLst>
                <a:gd name="T0" fmla="*/ 31 w 31"/>
                <a:gd name="T1" fmla="*/ 2 h 5"/>
                <a:gd name="T2" fmla="*/ 30 w 31"/>
                <a:gd name="T3" fmla="*/ 5 h 5"/>
                <a:gd name="T4" fmla="*/ 0 w 31"/>
                <a:gd name="T5" fmla="*/ 4 h 5"/>
                <a:gd name="T6" fmla="*/ 12 w 31"/>
                <a:gd name="T7" fmla="*/ 1 h 5"/>
                <a:gd name="T8" fmla="*/ 18 w 31"/>
                <a:gd name="T9" fmla="*/ 0 h 5"/>
                <a:gd name="T10" fmla="*/ 26 w 31"/>
                <a:gd name="T11" fmla="*/ 2 h 5"/>
                <a:gd name="T12" fmla="*/ 31 w 31"/>
                <a:gd name="T13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5">
                  <a:moveTo>
                    <a:pt x="31" y="2"/>
                  </a:moveTo>
                  <a:cubicBezTo>
                    <a:pt x="31" y="3"/>
                    <a:pt x="31" y="4"/>
                    <a:pt x="30" y="5"/>
                  </a:cubicBezTo>
                  <a:cubicBezTo>
                    <a:pt x="21" y="2"/>
                    <a:pt x="11" y="3"/>
                    <a:pt x="0" y="4"/>
                  </a:cubicBezTo>
                  <a:cubicBezTo>
                    <a:pt x="1" y="0"/>
                    <a:pt x="8" y="1"/>
                    <a:pt x="12" y="1"/>
                  </a:cubicBezTo>
                  <a:cubicBezTo>
                    <a:pt x="14" y="1"/>
                    <a:pt x="16" y="0"/>
                    <a:pt x="18" y="0"/>
                  </a:cubicBezTo>
                  <a:cubicBezTo>
                    <a:pt x="20" y="0"/>
                    <a:pt x="23" y="1"/>
                    <a:pt x="26" y="2"/>
                  </a:cubicBezTo>
                  <a:cubicBezTo>
                    <a:pt x="28" y="2"/>
                    <a:pt x="30" y="0"/>
                    <a:pt x="3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26" name="Freeform 101"/>
            <p:cNvSpPr>
              <a:spLocks/>
            </p:cNvSpPr>
            <p:nvPr/>
          </p:nvSpPr>
          <p:spPr bwMode="auto">
            <a:xfrm>
              <a:off x="8128745" y="3706271"/>
              <a:ext cx="91241" cy="17045"/>
            </a:xfrm>
            <a:custGeom>
              <a:avLst/>
              <a:gdLst>
                <a:gd name="T0" fmla="*/ 28 w 29"/>
                <a:gd name="T1" fmla="*/ 2 h 5"/>
                <a:gd name="T2" fmla="*/ 29 w 29"/>
                <a:gd name="T3" fmla="*/ 5 h 5"/>
                <a:gd name="T4" fmla="*/ 21 w 29"/>
                <a:gd name="T5" fmla="*/ 3 h 5"/>
                <a:gd name="T6" fmla="*/ 0 w 29"/>
                <a:gd name="T7" fmla="*/ 5 h 5"/>
                <a:gd name="T8" fmla="*/ 0 w 29"/>
                <a:gd name="T9" fmla="*/ 3 h 5"/>
                <a:gd name="T10" fmla="*/ 18 w 29"/>
                <a:gd name="T11" fmla="*/ 0 h 5"/>
                <a:gd name="T12" fmla="*/ 28 w 29"/>
                <a:gd name="T13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" h="5">
                  <a:moveTo>
                    <a:pt x="28" y="2"/>
                  </a:moveTo>
                  <a:cubicBezTo>
                    <a:pt x="28" y="2"/>
                    <a:pt x="29" y="3"/>
                    <a:pt x="29" y="5"/>
                  </a:cubicBezTo>
                  <a:cubicBezTo>
                    <a:pt x="26" y="5"/>
                    <a:pt x="23" y="3"/>
                    <a:pt x="21" y="3"/>
                  </a:cubicBezTo>
                  <a:cubicBezTo>
                    <a:pt x="13" y="2"/>
                    <a:pt x="7" y="3"/>
                    <a:pt x="0" y="5"/>
                  </a:cubicBezTo>
                  <a:cubicBezTo>
                    <a:pt x="0" y="4"/>
                    <a:pt x="0" y="3"/>
                    <a:pt x="0" y="3"/>
                  </a:cubicBezTo>
                  <a:cubicBezTo>
                    <a:pt x="0" y="0"/>
                    <a:pt x="13" y="0"/>
                    <a:pt x="18" y="0"/>
                  </a:cubicBezTo>
                  <a:cubicBezTo>
                    <a:pt x="22" y="1"/>
                    <a:pt x="24" y="1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27" name="Freeform 102"/>
            <p:cNvSpPr>
              <a:spLocks/>
            </p:cNvSpPr>
            <p:nvPr/>
          </p:nvSpPr>
          <p:spPr bwMode="auto">
            <a:xfrm>
              <a:off x="8145720" y="3885241"/>
              <a:ext cx="70023" cy="14913"/>
            </a:xfrm>
            <a:custGeom>
              <a:avLst/>
              <a:gdLst>
                <a:gd name="T0" fmla="*/ 21 w 22"/>
                <a:gd name="T1" fmla="*/ 1 h 5"/>
                <a:gd name="T2" fmla="*/ 22 w 22"/>
                <a:gd name="T3" fmla="*/ 3 h 5"/>
                <a:gd name="T4" fmla="*/ 20 w 22"/>
                <a:gd name="T5" fmla="*/ 5 h 5"/>
                <a:gd name="T6" fmla="*/ 0 w 22"/>
                <a:gd name="T7" fmla="*/ 3 h 5"/>
                <a:gd name="T8" fmla="*/ 5 w 22"/>
                <a:gd name="T9" fmla="*/ 1 h 5"/>
                <a:gd name="T10" fmla="*/ 21 w 22"/>
                <a:gd name="T11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5">
                  <a:moveTo>
                    <a:pt x="21" y="1"/>
                  </a:moveTo>
                  <a:cubicBezTo>
                    <a:pt x="21" y="2"/>
                    <a:pt x="22" y="2"/>
                    <a:pt x="22" y="3"/>
                  </a:cubicBezTo>
                  <a:cubicBezTo>
                    <a:pt x="22" y="4"/>
                    <a:pt x="21" y="4"/>
                    <a:pt x="20" y="5"/>
                  </a:cubicBezTo>
                  <a:cubicBezTo>
                    <a:pt x="15" y="2"/>
                    <a:pt x="5" y="4"/>
                    <a:pt x="0" y="3"/>
                  </a:cubicBezTo>
                  <a:cubicBezTo>
                    <a:pt x="0" y="0"/>
                    <a:pt x="4" y="1"/>
                    <a:pt x="5" y="1"/>
                  </a:cubicBezTo>
                  <a:cubicBezTo>
                    <a:pt x="9" y="0"/>
                    <a:pt x="17" y="2"/>
                    <a:pt x="2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28" name="Freeform 103"/>
            <p:cNvSpPr>
              <a:spLocks/>
            </p:cNvSpPr>
            <p:nvPr/>
          </p:nvSpPr>
          <p:spPr bwMode="auto">
            <a:xfrm>
              <a:off x="8145720" y="3900154"/>
              <a:ext cx="72144" cy="21306"/>
            </a:xfrm>
            <a:custGeom>
              <a:avLst/>
              <a:gdLst>
                <a:gd name="T0" fmla="*/ 22 w 23"/>
                <a:gd name="T1" fmla="*/ 3 h 7"/>
                <a:gd name="T2" fmla="*/ 22 w 23"/>
                <a:gd name="T3" fmla="*/ 7 h 7"/>
                <a:gd name="T4" fmla="*/ 8 w 23"/>
                <a:gd name="T5" fmla="*/ 4 h 7"/>
                <a:gd name="T6" fmla="*/ 0 w 23"/>
                <a:gd name="T7" fmla="*/ 3 h 7"/>
                <a:gd name="T8" fmla="*/ 22 w 2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7">
                  <a:moveTo>
                    <a:pt x="22" y="3"/>
                  </a:moveTo>
                  <a:cubicBezTo>
                    <a:pt x="23" y="4"/>
                    <a:pt x="22" y="6"/>
                    <a:pt x="22" y="7"/>
                  </a:cubicBezTo>
                  <a:cubicBezTo>
                    <a:pt x="18" y="6"/>
                    <a:pt x="13" y="5"/>
                    <a:pt x="8" y="4"/>
                  </a:cubicBezTo>
                  <a:cubicBezTo>
                    <a:pt x="5" y="4"/>
                    <a:pt x="0" y="6"/>
                    <a:pt x="0" y="3"/>
                  </a:cubicBezTo>
                  <a:cubicBezTo>
                    <a:pt x="6" y="0"/>
                    <a:pt x="13" y="4"/>
                    <a:pt x="22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29" name="Freeform 104"/>
            <p:cNvSpPr>
              <a:spLocks/>
            </p:cNvSpPr>
            <p:nvPr/>
          </p:nvSpPr>
          <p:spPr bwMode="auto">
            <a:xfrm>
              <a:off x="8141476" y="4072733"/>
              <a:ext cx="78510" cy="19175"/>
            </a:xfrm>
            <a:custGeom>
              <a:avLst/>
              <a:gdLst>
                <a:gd name="T0" fmla="*/ 23 w 25"/>
                <a:gd name="T1" fmla="*/ 2 h 6"/>
                <a:gd name="T2" fmla="*/ 22 w 25"/>
                <a:gd name="T3" fmla="*/ 6 h 6"/>
                <a:gd name="T4" fmla="*/ 20 w 25"/>
                <a:gd name="T5" fmla="*/ 5 h 6"/>
                <a:gd name="T6" fmla="*/ 0 w 25"/>
                <a:gd name="T7" fmla="*/ 4 h 6"/>
                <a:gd name="T8" fmla="*/ 13 w 25"/>
                <a:gd name="T9" fmla="*/ 2 h 6"/>
                <a:gd name="T10" fmla="*/ 23 w 25"/>
                <a:gd name="T11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" h="6">
                  <a:moveTo>
                    <a:pt x="23" y="2"/>
                  </a:moveTo>
                  <a:cubicBezTo>
                    <a:pt x="25" y="3"/>
                    <a:pt x="25" y="6"/>
                    <a:pt x="22" y="6"/>
                  </a:cubicBezTo>
                  <a:cubicBezTo>
                    <a:pt x="22" y="6"/>
                    <a:pt x="21" y="6"/>
                    <a:pt x="20" y="5"/>
                  </a:cubicBezTo>
                  <a:cubicBezTo>
                    <a:pt x="15" y="4"/>
                    <a:pt x="5" y="5"/>
                    <a:pt x="0" y="4"/>
                  </a:cubicBezTo>
                  <a:cubicBezTo>
                    <a:pt x="3" y="0"/>
                    <a:pt x="10" y="2"/>
                    <a:pt x="13" y="2"/>
                  </a:cubicBezTo>
                  <a:cubicBezTo>
                    <a:pt x="18" y="2"/>
                    <a:pt x="19" y="3"/>
                    <a:pt x="2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30" name="Freeform 105"/>
            <p:cNvSpPr>
              <a:spLocks/>
            </p:cNvSpPr>
            <p:nvPr/>
          </p:nvSpPr>
          <p:spPr bwMode="auto">
            <a:xfrm>
              <a:off x="8139355" y="4098300"/>
              <a:ext cx="80631" cy="23436"/>
            </a:xfrm>
            <a:custGeom>
              <a:avLst/>
              <a:gdLst>
                <a:gd name="T0" fmla="*/ 25 w 26"/>
                <a:gd name="T1" fmla="*/ 1 h 7"/>
                <a:gd name="T2" fmla="*/ 26 w 26"/>
                <a:gd name="T3" fmla="*/ 4 h 7"/>
                <a:gd name="T4" fmla="*/ 20 w 26"/>
                <a:gd name="T5" fmla="*/ 5 h 7"/>
                <a:gd name="T6" fmla="*/ 5 w 26"/>
                <a:gd name="T7" fmla="*/ 4 h 7"/>
                <a:gd name="T8" fmla="*/ 0 w 26"/>
                <a:gd name="T9" fmla="*/ 3 h 7"/>
                <a:gd name="T10" fmla="*/ 25 w 26"/>
                <a:gd name="T11" fmla="*/ 1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" h="7">
                  <a:moveTo>
                    <a:pt x="25" y="1"/>
                  </a:moveTo>
                  <a:cubicBezTo>
                    <a:pt x="25" y="2"/>
                    <a:pt x="26" y="3"/>
                    <a:pt x="26" y="4"/>
                  </a:cubicBezTo>
                  <a:cubicBezTo>
                    <a:pt x="25" y="7"/>
                    <a:pt x="23" y="6"/>
                    <a:pt x="20" y="5"/>
                  </a:cubicBezTo>
                  <a:cubicBezTo>
                    <a:pt x="16" y="5"/>
                    <a:pt x="10" y="4"/>
                    <a:pt x="5" y="4"/>
                  </a:cubicBezTo>
                  <a:cubicBezTo>
                    <a:pt x="3" y="4"/>
                    <a:pt x="1" y="5"/>
                    <a:pt x="0" y="3"/>
                  </a:cubicBezTo>
                  <a:cubicBezTo>
                    <a:pt x="6" y="0"/>
                    <a:pt x="17" y="5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38" name="Freeform 106"/>
            <p:cNvSpPr>
              <a:spLocks noEditPoints="1"/>
            </p:cNvSpPr>
            <p:nvPr/>
          </p:nvSpPr>
          <p:spPr bwMode="auto">
            <a:xfrm>
              <a:off x="7394576" y="3627438"/>
              <a:ext cx="1077913" cy="566738"/>
            </a:xfrm>
            <a:custGeom>
              <a:avLst/>
              <a:gdLst>
                <a:gd name="T0" fmla="*/ 114 w 342"/>
                <a:gd name="T1" fmla="*/ 19 h 179"/>
                <a:gd name="T2" fmla="*/ 194 w 342"/>
                <a:gd name="T3" fmla="*/ 30 h 179"/>
                <a:gd name="T4" fmla="*/ 265 w 342"/>
                <a:gd name="T5" fmla="*/ 19 h 179"/>
                <a:gd name="T6" fmla="*/ 335 w 342"/>
                <a:gd name="T7" fmla="*/ 144 h 179"/>
                <a:gd name="T8" fmla="*/ 288 w 342"/>
                <a:gd name="T9" fmla="*/ 167 h 179"/>
                <a:gd name="T10" fmla="*/ 235 w 342"/>
                <a:gd name="T11" fmla="*/ 178 h 179"/>
                <a:gd name="T12" fmla="*/ 173 w 342"/>
                <a:gd name="T13" fmla="*/ 172 h 179"/>
                <a:gd name="T14" fmla="*/ 112 w 342"/>
                <a:gd name="T15" fmla="*/ 168 h 179"/>
                <a:gd name="T16" fmla="*/ 43 w 342"/>
                <a:gd name="T17" fmla="*/ 169 h 179"/>
                <a:gd name="T18" fmla="*/ 52 w 342"/>
                <a:gd name="T19" fmla="*/ 47 h 179"/>
                <a:gd name="T20" fmla="*/ 264 w 342"/>
                <a:gd name="T21" fmla="*/ 132 h 179"/>
                <a:gd name="T22" fmla="*/ 229 w 342"/>
                <a:gd name="T23" fmla="*/ 10 h 179"/>
                <a:gd name="T24" fmla="*/ 246 w 342"/>
                <a:gd name="T25" fmla="*/ 177 h 179"/>
                <a:gd name="T26" fmla="*/ 224 w 342"/>
                <a:gd name="T27" fmla="*/ 168 h 179"/>
                <a:gd name="T28" fmla="*/ 225 w 342"/>
                <a:gd name="T29" fmla="*/ 11 h 179"/>
                <a:gd name="T30" fmla="*/ 134 w 342"/>
                <a:gd name="T31" fmla="*/ 20 h 179"/>
                <a:gd name="T32" fmla="*/ 98 w 342"/>
                <a:gd name="T33" fmla="*/ 49 h 179"/>
                <a:gd name="T34" fmla="*/ 112 w 342"/>
                <a:gd name="T35" fmla="*/ 165 h 179"/>
                <a:gd name="T36" fmla="*/ 111 w 342"/>
                <a:gd name="T37" fmla="*/ 24 h 179"/>
                <a:gd name="T38" fmla="*/ 195 w 342"/>
                <a:gd name="T39" fmla="*/ 57 h 179"/>
                <a:gd name="T40" fmla="*/ 154 w 342"/>
                <a:gd name="T41" fmla="*/ 34 h 179"/>
                <a:gd name="T42" fmla="*/ 156 w 342"/>
                <a:gd name="T43" fmla="*/ 142 h 179"/>
                <a:gd name="T44" fmla="*/ 114 w 342"/>
                <a:gd name="T45" fmla="*/ 39 h 179"/>
                <a:gd name="T46" fmla="*/ 52 w 342"/>
                <a:gd name="T47" fmla="*/ 50 h 179"/>
                <a:gd name="T48" fmla="*/ 15 w 342"/>
                <a:gd name="T49" fmla="*/ 153 h 179"/>
                <a:gd name="T50" fmla="*/ 75 w 342"/>
                <a:gd name="T51" fmla="*/ 45 h 179"/>
                <a:gd name="T52" fmla="*/ 221 w 342"/>
                <a:gd name="T53" fmla="*/ 51 h 179"/>
                <a:gd name="T54" fmla="*/ 221 w 342"/>
                <a:gd name="T55" fmla="*/ 170 h 179"/>
                <a:gd name="T56" fmla="*/ 69 w 342"/>
                <a:gd name="T57" fmla="*/ 85 h 179"/>
                <a:gd name="T58" fmla="*/ 82 w 342"/>
                <a:gd name="T59" fmla="*/ 58 h 179"/>
                <a:gd name="T60" fmla="*/ 72 w 342"/>
                <a:gd name="T61" fmla="*/ 74 h 179"/>
                <a:gd name="T62" fmla="*/ 63 w 342"/>
                <a:gd name="T63" fmla="*/ 93 h 179"/>
                <a:gd name="T64" fmla="*/ 45 w 342"/>
                <a:gd name="T65" fmla="*/ 133 h 179"/>
                <a:gd name="T66" fmla="*/ 50 w 342"/>
                <a:gd name="T67" fmla="*/ 131 h 179"/>
                <a:gd name="T68" fmla="*/ 114 w 342"/>
                <a:gd name="T69" fmla="*/ 51 h 179"/>
                <a:gd name="T70" fmla="*/ 153 w 342"/>
                <a:gd name="T71" fmla="*/ 110 h 179"/>
                <a:gd name="T72" fmla="*/ 198 w 342"/>
                <a:gd name="T73" fmla="*/ 165 h 179"/>
                <a:gd name="T74" fmla="*/ 279 w 342"/>
                <a:gd name="T75" fmla="*/ 76 h 179"/>
                <a:gd name="T76" fmla="*/ 267 w 342"/>
                <a:gd name="T77" fmla="*/ 63 h 179"/>
                <a:gd name="T78" fmla="*/ 76 w 342"/>
                <a:gd name="T79" fmla="*/ 57 h 179"/>
                <a:gd name="T80" fmla="*/ 85 w 342"/>
                <a:gd name="T81" fmla="*/ 61 h 179"/>
                <a:gd name="T82" fmla="*/ 107 w 342"/>
                <a:gd name="T83" fmla="*/ 167 h 179"/>
                <a:gd name="T84" fmla="*/ 93 w 342"/>
                <a:gd name="T85" fmla="*/ 64 h 179"/>
                <a:gd name="T86" fmla="*/ 265 w 342"/>
                <a:gd name="T87" fmla="*/ 103 h 179"/>
                <a:gd name="T88" fmla="*/ 306 w 342"/>
                <a:gd name="T89" fmla="*/ 169 h 179"/>
                <a:gd name="T90" fmla="*/ 265 w 342"/>
                <a:gd name="T91" fmla="*/ 73 h 179"/>
                <a:gd name="T92" fmla="*/ 300 w 342"/>
                <a:gd name="T93" fmla="*/ 78 h 179"/>
                <a:gd name="T94" fmla="*/ 278 w 342"/>
                <a:gd name="T95" fmla="*/ 96 h 179"/>
                <a:gd name="T96" fmla="*/ 64 w 342"/>
                <a:gd name="T97" fmla="*/ 105 h 179"/>
                <a:gd name="T98" fmla="*/ 71 w 342"/>
                <a:gd name="T99" fmla="*/ 123 h 179"/>
                <a:gd name="T100" fmla="*/ 280 w 342"/>
                <a:gd name="T101" fmla="*/ 100 h 179"/>
                <a:gd name="T102" fmla="*/ 52 w 342"/>
                <a:gd name="T103" fmla="*/ 111 h 179"/>
                <a:gd name="T104" fmla="*/ 66 w 342"/>
                <a:gd name="T105" fmla="*/ 118 h 179"/>
                <a:gd name="T106" fmla="*/ 323 w 342"/>
                <a:gd name="T107" fmla="*/ 125 h 179"/>
                <a:gd name="T108" fmla="*/ 37 w 342"/>
                <a:gd name="T109" fmla="*/ 140 h 179"/>
                <a:gd name="T110" fmla="*/ 332 w 342"/>
                <a:gd name="T111" fmla="*/ 153 h 179"/>
                <a:gd name="T112" fmla="*/ 153 w 342"/>
                <a:gd name="T113" fmla="*/ 156 h 179"/>
                <a:gd name="T114" fmla="*/ 34 w 342"/>
                <a:gd name="T115" fmla="*/ 149 h 179"/>
                <a:gd name="T116" fmla="*/ 339 w 342"/>
                <a:gd name="T117" fmla="*/ 162 h 179"/>
                <a:gd name="T118" fmla="*/ 115 w 342"/>
                <a:gd name="T119" fmla="*/ 166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42" h="179">
                  <a:moveTo>
                    <a:pt x="79" y="39"/>
                  </a:moveTo>
                  <a:cubicBezTo>
                    <a:pt x="80" y="39"/>
                    <a:pt x="82" y="40"/>
                    <a:pt x="83" y="40"/>
                  </a:cubicBezTo>
                  <a:cubicBezTo>
                    <a:pt x="84" y="37"/>
                    <a:pt x="83" y="32"/>
                    <a:pt x="85" y="30"/>
                  </a:cubicBezTo>
                  <a:cubicBezTo>
                    <a:pt x="92" y="28"/>
                    <a:pt x="99" y="28"/>
                    <a:pt x="106" y="24"/>
                  </a:cubicBezTo>
                  <a:cubicBezTo>
                    <a:pt x="108" y="23"/>
                    <a:pt x="110" y="22"/>
                    <a:pt x="111" y="21"/>
                  </a:cubicBezTo>
                  <a:cubicBezTo>
                    <a:pt x="112" y="21"/>
                    <a:pt x="112" y="20"/>
                    <a:pt x="113" y="21"/>
                  </a:cubicBezTo>
                  <a:cubicBezTo>
                    <a:pt x="113" y="20"/>
                    <a:pt x="114" y="20"/>
                    <a:pt x="114" y="19"/>
                  </a:cubicBezTo>
                  <a:cubicBezTo>
                    <a:pt x="120" y="18"/>
                    <a:pt x="126" y="17"/>
                    <a:pt x="131" y="17"/>
                  </a:cubicBezTo>
                  <a:cubicBezTo>
                    <a:pt x="136" y="17"/>
                    <a:pt x="140" y="18"/>
                    <a:pt x="145" y="19"/>
                  </a:cubicBezTo>
                  <a:cubicBezTo>
                    <a:pt x="147" y="20"/>
                    <a:pt x="150" y="20"/>
                    <a:pt x="152" y="23"/>
                  </a:cubicBezTo>
                  <a:cubicBezTo>
                    <a:pt x="153" y="25"/>
                    <a:pt x="153" y="26"/>
                    <a:pt x="153" y="28"/>
                  </a:cubicBezTo>
                  <a:cubicBezTo>
                    <a:pt x="155" y="28"/>
                    <a:pt x="157" y="27"/>
                    <a:pt x="160" y="26"/>
                  </a:cubicBezTo>
                  <a:cubicBezTo>
                    <a:pt x="164" y="26"/>
                    <a:pt x="170" y="28"/>
                    <a:pt x="176" y="28"/>
                  </a:cubicBezTo>
                  <a:cubicBezTo>
                    <a:pt x="182" y="29"/>
                    <a:pt x="190" y="26"/>
                    <a:pt x="194" y="30"/>
                  </a:cubicBezTo>
                  <a:cubicBezTo>
                    <a:pt x="196" y="32"/>
                    <a:pt x="198" y="37"/>
                    <a:pt x="198" y="41"/>
                  </a:cubicBezTo>
                  <a:cubicBezTo>
                    <a:pt x="199" y="43"/>
                    <a:pt x="198" y="45"/>
                    <a:pt x="198" y="47"/>
                  </a:cubicBezTo>
                  <a:cubicBezTo>
                    <a:pt x="201" y="47"/>
                    <a:pt x="203" y="45"/>
                    <a:pt x="205" y="45"/>
                  </a:cubicBezTo>
                  <a:cubicBezTo>
                    <a:pt x="207" y="34"/>
                    <a:pt x="204" y="22"/>
                    <a:pt x="207" y="15"/>
                  </a:cubicBezTo>
                  <a:cubicBezTo>
                    <a:pt x="214" y="14"/>
                    <a:pt x="221" y="10"/>
                    <a:pt x="228" y="7"/>
                  </a:cubicBezTo>
                  <a:cubicBezTo>
                    <a:pt x="237" y="0"/>
                    <a:pt x="250" y="1"/>
                    <a:pt x="260" y="4"/>
                  </a:cubicBezTo>
                  <a:cubicBezTo>
                    <a:pt x="265" y="6"/>
                    <a:pt x="264" y="12"/>
                    <a:pt x="265" y="19"/>
                  </a:cubicBezTo>
                  <a:cubicBezTo>
                    <a:pt x="266" y="31"/>
                    <a:pt x="266" y="47"/>
                    <a:pt x="265" y="59"/>
                  </a:cubicBezTo>
                  <a:cubicBezTo>
                    <a:pt x="271" y="54"/>
                    <a:pt x="281" y="50"/>
                    <a:pt x="291" y="52"/>
                  </a:cubicBezTo>
                  <a:cubicBezTo>
                    <a:pt x="293" y="56"/>
                    <a:pt x="294" y="60"/>
                    <a:pt x="296" y="64"/>
                  </a:cubicBezTo>
                  <a:cubicBezTo>
                    <a:pt x="297" y="66"/>
                    <a:pt x="298" y="68"/>
                    <a:pt x="299" y="70"/>
                  </a:cubicBezTo>
                  <a:cubicBezTo>
                    <a:pt x="302" y="80"/>
                    <a:pt x="309" y="89"/>
                    <a:pt x="313" y="99"/>
                  </a:cubicBezTo>
                  <a:cubicBezTo>
                    <a:pt x="314" y="101"/>
                    <a:pt x="316" y="103"/>
                    <a:pt x="317" y="106"/>
                  </a:cubicBezTo>
                  <a:cubicBezTo>
                    <a:pt x="323" y="118"/>
                    <a:pt x="329" y="132"/>
                    <a:pt x="335" y="144"/>
                  </a:cubicBezTo>
                  <a:cubicBezTo>
                    <a:pt x="336" y="145"/>
                    <a:pt x="336" y="146"/>
                    <a:pt x="337" y="147"/>
                  </a:cubicBezTo>
                  <a:cubicBezTo>
                    <a:pt x="337" y="148"/>
                    <a:pt x="337" y="148"/>
                    <a:pt x="337" y="148"/>
                  </a:cubicBezTo>
                  <a:cubicBezTo>
                    <a:pt x="339" y="151"/>
                    <a:pt x="340" y="155"/>
                    <a:pt x="342" y="158"/>
                  </a:cubicBezTo>
                  <a:cubicBezTo>
                    <a:pt x="342" y="165"/>
                    <a:pt x="335" y="174"/>
                    <a:pt x="327" y="175"/>
                  </a:cubicBezTo>
                  <a:cubicBezTo>
                    <a:pt x="321" y="176"/>
                    <a:pt x="316" y="176"/>
                    <a:pt x="311" y="174"/>
                  </a:cubicBezTo>
                  <a:cubicBezTo>
                    <a:pt x="308" y="173"/>
                    <a:pt x="306" y="172"/>
                    <a:pt x="303" y="172"/>
                  </a:cubicBezTo>
                  <a:cubicBezTo>
                    <a:pt x="299" y="170"/>
                    <a:pt x="293" y="169"/>
                    <a:pt x="288" y="167"/>
                  </a:cubicBezTo>
                  <a:cubicBezTo>
                    <a:pt x="285" y="167"/>
                    <a:pt x="282" y="165"/>
                    <a:pt x="281" y="164"/>
                  </a:cubicBezTo>
                  <a:cubicBezTo>
                    <a:pt x="280" y="163"/>
                    <a:pt x="279" y="158"/>
                    <a:pt x="278" y="156"/>
                  </a:cubicBezTo>
                  <a:cubicBezTo>
                    <a:pt x="277" y="153"/>
                    <a:pt x="275" y="150"/>
                    <a:pt x="274" y="148"/>
                  </a:cubicBezTo>
                  <a:cubicBezTo>
                    <a:pt x="272" y="142"/>
                    <a:pt x="269" y="137"/>
                    <a:pt x="267" y="132"/>
                  </a:cubicBezTo>
                  <a:cubicBezTo>
                    <a:pt x="266" y="141"/>
                    <a:pt x="266" y="156"/>
                    <a:pt x="267" y="168"/>
                  </a:cubicBezTo>
                  <a:cubicBezTo>
                    <a:pt x="267" y="178"/>
                    <a:pt x="255" y="179"/>
                    <a:pt x="247" y="179"/>
                  </a:cubicBezTo>
                  <a:cubicBezTo>
                    <a:pt x="243" y="179"/>
                    <a:pt x="239" y="178"/>
                    <a:pt x="235" y="178"/>
                  </a:cubicBezTo>
                  <a:cubicBezTo>
                    <a:pt x="232" y="176"/>
                    <a:pt x="227" y="171"/>
                    <a:pt x="222" y="172"/>
                  </a:cubicBezTo>
                  <a:cubicBezTo>
                    <a:pt x="220" y="172"/>
                    <a:pt x="219" y="174"/>
                    <a:pt x="217" y="174"/>
                  </a:cubicBezTo>
                  <a:cubicBezTo>
                    <a:pt x="212" y="175"/>
                    <a:pt x="208" y="175"/>
                    <a:pt x="205" y="171"/>
                  </a:cubicBezTo>
                  <a:cubicBezTo>
                    <a:pt x="203" y="171"/>
                    <a:pt x="200" y="170"/>
                    <a:pt x="198" y="168"/>
                  </a:cubicBezTo>
                  <a:cubicBezTo>
                    <a:pt x="195" y="168"/>
                    <a:pt x="194" y="170"/>
                    <a:pt x="193" y="171"/>
                  </a:cubicBezTo>
                  <a:cubicBezTo>
                    <a:pt x="190" y="173"/>
                    <a:pt x="186" y="172"/>
                    <a:pt x="182" y="172"/>
                  </a:cubicBezTo>
                  <a:cubicBezTo>
                    <a:pt x="179" y="172"/>
                    <a:pt x="176" y="172"/>
                    <a:pt x="173" y="172"/>
                  </a:cubicBezTo>
                  <a:cubicBezTo>
                    <a:pt x="169" y="172"/>
                    <a:pt x="165" y="170"/>
                    <a:pt x="161" y="171"/>
                  </a:cubicBezTo>
                  <a:cubicBezTo>
                    <a:pt x="158" y="170"/>
                    <a:pt x="156" y="170"/>
                    <a:pt x="154" y="169"/>
                  </a:cubicBezTo>
                  <a:cubicBezTo>
                    <a:pt x="151" y="172"/>
                    <a:pt x="140" y="173"/>
                    <a:pt x="138" y="172"/>
                  </a:cubicBezTo>
                  <a:cubicBezTo>
                    <a:pt x="137" y="172"/>
                    <a:pt x="138" y="173"/>
                    <a:pt x="137" y="173"/>
                  </a:cubicBezTo>
                  <a:cubicBezTo>
                    <a:pt x="134" y="171"/>
                    <a:pt x="122" y="171"/>
                    <a:pt x="115" y="169"/>
                  </a:cubicBezTo>
                  <a:cubicBezTo>
                    <a:pt x="114" y="169"/>
                    <a:pt x="114" y="172"/>
                    <a:pt x="113" y="171"/>
                  </a:cubicBezTo>
                  <a:cubicBezTo>
                    <a:pt x="112" y="171"/>
                    <a:pt x="112" y="170"/>
                    <a:pt x="112" y="168"/>
                  </a:cubicBezTo>
                  <a:cubicBezTo>
                    <a:pt x="111" y="170"/>
                    <a:pt x="109" y="171"/>
                    <a:pt x="109" y="171"/>
                  </a:cubicBezTo>
                  <a:cubicBezTo>
                    <a:pt x="102" y="171"/>
                    <a:pt x="94" y="173"/>
                    <a:pt x="86" y="170"/>
                  </a:cubicBezTo>
                  <a:cubicBezTo>
                    <a:pt x="81" y="165"/>
                    <a:pt x="75" y="160"/>
                    <a:pt x="68" y="157"/>
                  </a:cubicBezTo>
                  <a:cubicBezTo>
                    <a:pt x="69" y="144"/>
                    <a:pt x="69" y="131"/>
                    <a:pt x="70" y="117"/>
                  </a:cubicBezTo>
                  <a:cubicBezTo>
                    <a:pt x="65" y="128"/>
                    <a:pt x="60" y="139"/>
                    <a:pt x="55" y="150"/>
                  </a:cubicBezTo>
                  <a:cubicBezTo>
                    <a:pt x="53" y="155"/>
                    <a:pt x="51" y="162"/>
                    <a:pt x="48" y="167"/>
                  </a:cubicBezTo>
                  <a:cubicBezTo>
                    <a:pt x="46" y="169"/>
                    <a:pt x="45" y="167"/>
                    <a:pt x="43" y="169"/>
                  </a:cubicBezTo>
                  <a:cubicBezTo>
                    <a:pt x="38" y="167"/>
                    <a:pt x="31" y="166"/>
                    <a:pt x="28" y="161"/>
                  </a:cubicBezTo>
                  <a:cubicBezTo>
                    <a:pt x="19" y="157"/>
                    <a:pt x="9" y="153"/>
                    <a:pt x="0" y="150"/>
                  </a:cubicBezTo>
                  <a:cubicBezTo>
                    <a:pt x="0" y="149"/>
                    <a:pt x="1" y="147"/>
                    <a:pt x="0" y="147"/>
                  </a:cubicBezTo>
                  <a:cubicBezTo>
                    <a:pt x="7" y="132"/>
                    <a:pt x="15" y="118"/>
                    <a:pt x="22" y="104"/>
                  </a:cubicBezTo>
                  <a:cubicBezTo>
                    <a:pt x="22" y="98"/>
                    <a:pt x="26" y="94"/>
                    <a:pt x="28" y="89"/>
                  </a:cubicBezTo>
                  <a:cubicBezTo>
                    <a:pt x="32" y="79"/>
                    <a:pt x="37" y="72"/>
                    <a:pt x="41" y="63"/>
                  </a:cubicBezTo>
                  <a:cubicBezTo>
                    <a:pt x="43" y="59"/>
                    <a:pt x="48" y="49"/>
                    <a:pt x="52" y="47"/>
                  </a:cubicBezTo>
                  <a:cubicBezTo>
                    <a:pt x="54" y="45"/>
                    <a:pt x="59" y="44"/>
                    <a:pt x="62" y="44"/>
                  </a:cubicBezTo>
                  <a:cubicBezTo>
                    <a:pt x="64" y="43"/>
                    <a:pt x="66" y="43"/>
                    <a:pt x="68" y="42"/>
                  </a:cubicBezTo>
                  <a:cubicBezTo>
                    <a:pt x="72" y="41"/>
                    <a:pt x="76" y="42"/>
                    <a:pt x="79" y="39"/>
                  </a:cubicBezTo>
                  <a:close/>
                  <a:moveTo>
                    <a:pt x="246" y="177"/>
                  </a:moveTo>
                  <a:cubicBezTo>
                    <a:pt x="252" y="177"/>
                    <a:pt x="262" y="175"/>
                    <a:pt x="264" y="171"/>
                  </a:cubicBezTo>
                  <a:cubicBezTo>
                    <a:pt x="264" y="169"/>
                    <a:pt x="264" y="164"/>
                    <a:pt x="264" y="161"/>
                  </a:cubicBezTo>
                  <a:cubicBezTo>
                    <a:pt x="264" y="153"/>
                    <a:pt x="264" y="141"/>
                    <a:pt x="264" y="132"/>
                  </a:cubicBezTo>
                  <a:cubicBezTo>
                    <a:pt x="264" y="127"/>
                    <a:pt x="263" y="121"/>
                    <a:pt x="263" y="115"/>
                  </a:cubicBezTo>
                  <a:cubicBezTo>
                    <a:pt x="263" y="103"/>
                    <a:pt x="262" y="92"/>
                    <a:pt x="262" y="80"/>
                  </a:cubicBezTo>
                  <a:cubicBezTo>
                    <a:pt x="263" y="53"/>
                    <a:pt x="264" y="32"/>
                    <a:pt x="262" y="10"/>
                  </a:cubicBezTo>
                  <a:cubicBezTo>
                    <a:pt x="261" y="10"/>
                    <a:pt x="261" y="8"/>
                    <a:pt x="261" y="8"/>
                  </a:cubicBezTo>
                  <a:cubicBezTo>
                    <a:pt x="257" y="5"/>
                    <a:pt x="253" y="5"/>
                    <a:pt x="249" y="5"/>
                  </a:cubicBezTo>
                  <a:cubicBezTo>
                    <a:pt x="246" y="4"/>
                    <a:pt x="243" y="4"/>
                    <a:pt x="241" y="4"/>
                  </a:cubicBezTo>
                  <a:cubicBezTo>
                    <a:pt x="237" y="5"/>
                    <a:pt x="230" y="6"/>
                    <a:pt x="229" y="10"/>
                  </a:cubicBezTo>
                  <a:cubicBezTo>
                    <a:pt x="227" y="15"/>
                    <a:pt x="229" y="27"/>
                    <a:pt x="229" y="32"/>
                  </a:cubicBezTo>
                  <a:cubicBezTo>
                    <a:pt x="229" y="38"/>
                    <a:pt x="229" y="45"/>
                    <a:pt x="230" y="52"/>
                  </a:cubicBezTo>
                  <a:cubicBezTo>
                    <a:pt x="231" y="60"/>
                    <a:pt x="233" y="69"/>
                    <a:pt x="233" y="79"/>
                  </a:cubicBezTo>
                  <a:cubicBezTo>
                    <a:pt x="233" y="94"/>
                    <a:pt x="234" y="112"/>
                    <a:pt x="233" y="128"/>
                  </a:cubicBezTo>
                  <a:cubicBezTo>
                    <a:pt x="232" y="131"/>
                    <a:pt x="233" y="133"/>
                    <a:pt x="233" y="137"/>
                  </a:cubicBezTo>
                  <a:cubicBezTo>
                    <a:pt x="233" y="149"/>
                    <a:pt x="232" y="161"/>
                    <a:pt x="231" y="173"/>
                  </a:cubicBezTo>
                  <a:cubicBezTo>
                    <a:pt x="235" y="175"/>
                    <a:pt x="240" y="177"/>
                    <a:pt x="246" y="177"/>
                  </a:cubicBezTo>
                  <a:close/>
                  <a:moveTo>
                    <a:pt x="208" y="19"/>
                  </a:moveTo>
                  <a:cubicBezTo>
                    <a:pt x="208" y="28"/>
                    <a:pt x="208" y="39"/>
                    <a:pt x="208" y="45"/>
                  </a:cubicBezTo>
                  <a:cubicBezTo>
                    <a:pt x="212" y="46"/>
                    <a:pt x="218" y="47"/>
                    <a:pt x="222" y="48"/>
                  </a:cubicBezTo>
                  <a:cubicBezTo>
                    <a:pt x="222" y="49"/>
                    <a:pt x="223" y="49"/>
                    <a:pt x="224" y="50"/>
                  </a:cubicBezTo>
                  <a:cubicBezTo>
                    <a:pt x="225" y="55"/>
                    <a:pt x="224" y="62"/>
                    <a:pt x="224" y="68"/>
                  </a:cubicBezTo>
                  <a:cubicBezTo>
                    <a:pt x="224" y="85"/>
                    <a:pt x="226" y="104"/>
                    <a:pt x="225" y="123"/>
                  </a:cubicBezTo>
                  <a:cubicBezTo>
                    <a:pt x="225" y="137"/>
                    <a:pt x="225" y="151"/>
                    <a:pt x="224" y="168"/>
                  </a:cubicBezTo>
                  <a:cubicBezTo>
                    <a:pt x="226" y="169"/>
                    <a:pt x="226" y="170"/>
                    <a:pt x="229" y="171"/>
                  </a:cubicBezTo>
                  <a:cubicBezTo>
                    <a:pt x="231" y="152"/>
                    <a:pt x="230" y="134"/>
                    <a:pt x="230" y="111"/>
                  </a:cubicBezTo>
                  <a:cubicBezTo>
                    <a:pt x="230" y="108"/>
                    <a:pt x="231" y="105"/>
                    <a:pt x="231" y="102"/>
                  </a:cubicBezTo>
                  <a:cubicBezTo>
                    <a:pt x="231" y="94"/>
                    <a:pt x="231" y="85"/>
                    <a:pt x="231" y="77"/>
                  </a:cubicBezTo>
                  <a:cubicBezTo>
                    <a:pt x="230" y="68"/>
                    <a:pt x="228" y="58"/>
                    <a:pt x="228" y="48"/>
                  </a:cubicBezTo>
                  <a:cubicBezTo>
                    <a:pt x="227" y="38"/>
                    <a:pt x="227" y="29"/>
                    <a:pt x="226" y="19"/>
                  </a:cubicBezTo>
                  <a:cubicBezTo>
                    <a:pt x="226" y="16"/>
                    <a:pt x="227" y="14"/>
                    <a:pt x="225" y="11"/>
                  </a:cubicBezTo>
                  <a:cubicBezTo>
                    <a:pt x="219" y="14"/>
                    <a:pt x="214" y="16"/>
                    <a:pt x="208" y="19"/>
                  </a:cubicBezTo>
                  <a:close/>
                  <a:moveTo>
                    <a:pt x="123" y="38"/>
                  </a:moveTo>
                  <a:cubicBezTo>
                    <a:pt x="128" y="39"/>
                    <a:pt x="132" y="40"/>
                    <a:pt x="137" y="40"/>
                  </a:cubicBezTo>
                  <a:cubicBezTo>
                    <a:pt x="140" y="40"/>
                    <a:pt x="145" y="39"/>
                    <a:pt x="146" y="39"/>
                  </a:cubicBezTo>
                  <a:cubicBezTo>
                    <a:pt x="147" y="39"/>
                    <a:pt x="149" y="38"/>
                    <a:pt x="150" y="37"/>
                  </a:cubicBezTo>
                  <a:cubicBezTo>
                    <a:pt x="150" y="32"/>
                    <a:pt x="150" y="27"/>
                    <a:pt x="149" y="23"/>
                  </a:cubicBezTo>
                  <a:cubicBezTo>
                    <a:pt x="145" y="22"/>
                    <a:pt x="140" y="20"/>
                    <a:pt x="134" y="20"/>
                  </a:cubicBezTo>
                  <a:cubicBezTo>
                    <a:pt x="128" y="20"/>
                    <a:pt x="117" y="20"/>
                    <a:pt x="115" y="23"/>
                  </a:cubicBezTo>
                  <a:cubicBezTo>
                    <a:pt x="113" y="25"/>
                    <a:pt x="114" y="28"/>
                    <a:pt x="114" y="31"/>
                  </a:cubicBezTo>
                  <a:cubicBezTo>
                    <a:pt x="114" y="34"/>
                    <a:pt x="113" y="36"/>
                    <a:pt x="114" y="38"/>
                  </a:cubicBezTo>
                  <a:cubicBezTo>
                    <a:pt x="116" y="35"/>
                    <a:pt x="120" y="38"/>
                    <a:pt x="123" y="38"/>
                  </a:cubicBezTo>
                  <a:close/>
                  <a:moveTo>
                    <a:pt x="86" y="34"/>
                  </a:moveTo>
                  <a:cubicBezTo>
                    <a:pt x="86" y="36"/>
                    <a:pt x="85" y="39"/>
                    <a:pt x="85" y="41"/>
                  </a:cubicBezTo>
                  <a:cubicBezTo>
                    <a:pt x="90" y="42"/>
                    <a:pt x="94" y="46"/>
                    <a:pt x="98" y="49"/>
                  </a:cubicBezTo>
                  <a:cubicBezTo>
                    <a:pt x="99" y="52"/>
                    <a:pt x="96" y="57"/>
                    <a:pt x="95" y="61"/>
                  </a:cubicBezTo>
                  <a:cubicBezTo>
                    <a:pt x="101" y="60"/>
                    <a:pt x="105" y="61"/>
                    <a:pt x="109" y="63"/>
                  </a:cubicBezTo>
                  <a:cubicBezTo>
                    <a:pt x="109" y="66"/>
                    <a:pt x="108" y="69"/>
                    <a:pt x="110" y="71"/>
                  </a:cubicBezTo>
                  <a:cubicBezTo>
                    <a:pt x="111" y="87"/>
                    <a:pt x="112" y="105"/>
                    <a:pt x="111" y="121"/>
                  </a:cubicBezTo>
                  <a:cubicBezTo>
                    <a:pt x="111" y="124"/>
                    <a:pt x="110" y="126"/>
                    <a:pt x="110" y="129"/>
                  </a:cubicBezTo>
                  <a:cubicBezTo>
                    <a:pt x="110" y="138"/>
                    <a:pt x="111" y="148"/>
                    <a:pt x="111" y="157"/>
                  </a:cubicBezTo>
                  <a:cubicBezTo>
                    <a:pt x="110" y="160"/>
                    <a:pt x="109" y="163"/>
                    <a:pt x="112" y="165"/>
                  </a:cubicBezTo>
                  <a:cubicBezTo>
                    <a:pt x="111" y="163"/>
                    <a:pt x="113" y="157"/>
                    <a:pt x="111" y="154"/>
                  </a:cubicBezTo>
                  <a:cubicBezTo>
                    <a:pt x="111" y="153"/>
                    <a:pt x="112" y="154"/>
                    <a:pt x="112" y="153"/>
                  </a:cubicBezTo>
                  <a:cubicBezTo>
                    <a:pt x="112" y="139"/>
                    <a:pt x="112" y="122"/>
                    <a:pt x="112" y="108"/>
                  </a:cubicBezTo>
                  <a:cubicBezTo>
                    <a:pt x="113" y="97"/>
                    <a:pt x="112" y="85"/>
                    <a:pt x="112" y="75"/>
                  </a:cubicBezTo>
                  <a:cubicBezTo>
                    <a:pt x="112" y="66"/>
                    <a:pt x="112" y="56"/>
                    <a:pt x="112" y="48"/>
                  </a:cubicBezTo>
                  <a:cubicBezTo>
                    <a:pt x="112" y="40"/>
                    <a:pt x="112" y="32"/>
                    <a:pt x="111" y="24"/>
                  </a:cubicBezTo>
                  <a:cubicBezTo>
                    <a:pt x="111" y="24"/>
                    <a:pt x="111" y="24"/>
                    <a:pt x="111" y="24"/>
                  </a:cubicBezTo>
                  <a:cubicBezTo>
                    <a:pt x="105" y="28"/>
                    <a:pt x="93" y="31"/>
                    <a:pt x="86" y="34"/>
                  </a:cubicBezTo>
                  <a:close/>
                  <a:moveTo>
                    <a:pt x="179" y="170"/>
                  </a:moveTo>
                  <a:cubicBezTo>
                    <a:pt x="186" y="171"/>
                    <a:pt x="192" y="169"/>
                    <a:pt x="194" y="165"/>
                  </a:cubicBezTo>
                  <a:cubicBezTo>
                    <a:pt x="195" y="157"/>
                    <a:pt x="194" y="147"/>
                    <a:pt x="194" y="139"/>
                  </a:cubicBezTo>
                  <a:cubicBezTo>
                    <a:pt x="194" y="120"/>
                    <a:pt x="194" y="103"/>
                    <a:pt x="195" y="87"/>
                  </a:cubicBezTo>
                  <a:cubicBezTo>
                    <a:pt x="196" y="79"/>
                    <a:pt x="195" y="70"/>
                    <a:pt x="195" y="61"/>
                  </a:cubicBezTo>
                  <a:cubicBezTo>
                    <a:pt x="195" y="60"/>
                    <a:pt x="195" y="58"/>
                    <a:pt x="195" y="57"/>
                  </a:cubicBezTo>
                  <a:cubicBezTo>
                    <a:pt x="195" y="55"/>
                    <a:pt x="195" y="54"/>
                    <a:pt x="195" y="52"/>
                  </a:cubicBezTo>
                  <a:cubicBezTo>
                    <a:pt x="195" y="48"/>
                    <a:pt x="197" y="39"/>
                    <a:pt x="194" y="35"/>
                  </a:cubicBezTo>
                  <a:cubicBezTo>
                    <a:pt x="193" y="33"/>
                    <a:pt x="188" y="31"/>
                    <a:pt x="185" y="31"/>
                  </a:cubicBezTo>
                  <a:cubicBezTo>
                    <a:pt x="180" y="30"/>
                    <a:pt x="176" y="31"/>
                    <a:pt x="171" y="30"/>
                  </a:cubicBezTo>
                  <a:cubicBezTo>
                    <a:pt x="166" y="29"/>
                    <a:pt x="161" y="28"/>
                    <a:pt x="158" y="29"/>
                  </a:cubicBezTo>
                  <a:cubicBezTo>
                    <a:pt x="157" y="29"/>
                    <a:pt x="154" y="30"/>
                    <a:pt x="154" y="32"/>
                  </a:cubicBezTo>
                  <a:cubicBezTo>
                    <a:pt x="153" y="32"/>
                    <a:pt x="154" y="33"/>
                    <a:pt x="154" y="34"/>
                  </a:cubicBezTo>
                  <a:cubicBezTo>
                    <a:pt x="154" y="36"/>
                    <a:pt x="154" y="40"/>
                    <a:pt x="154" y="43"/>
                  </a:cubicBezTo>
                  <a:cubicBezTo>
                    <a:pt x="154" y="44"/>
                    <a:pt x="153" y="45"/>
                    <a:pt x="153" y="46"/>
                  </a:cubicBezTo>
                  <a:cubicBezTo>
                    <a:pt x="153" y="50"/>
                    <a:pt x="153" y="54"/>
                    <a:pt x="153" y="57"/>
                  </a:cubicBezTo>
                  <a:cubicBezTo>
                    <a:pt x="153" y="66"/>
                    <a:pt x="155" y="77"/>
                    <a:pt x="155" y="88"/>
                  </a:cubicBezTo>
                  <a:cubicBezTo>
                    <a:pt x="155" y="93"/>
                    <a:pt x="155" y="98"/>
                    <a:pt x="155" y="103"/>
                  </a:cubicBezTo>
                  <a:cubicBezTo>
                    <a:pt x="155" y="108"/>
                    <a:pt x="156" y="113"/>
                    <a:pt x="156" y="118"/>
                  </a:cubicBezTo>
                  <a:cubicBezTo>
                    <a:pt x="156" y="126"/>
                    <a:pt x="156" y="134"/>
                    <a:pt x="156" y="142"/>
                  </a:cubicBezTo>
                  <a:cubicBezTo>
                    <a:pt x="155" y="150"/>
                    <a:pt x="154" y="159"/>
                    <a:pt x="156" y="167"/>
                  </a:cubicBezTo>
                  <a:cubicBezTo>
                    <a:pt x="162" y="167"/>
                    <a:pt x="171" y="169"/>
                    <a:pt x="179" y="170"/>
                  </a:cubicBezTo>
                  <a:close/>
                  <a:moveTo>
                    <a:pt x="114" y="47"/>
                  </a:moveTo>
                  <a:cubicBezTo>
                    <a:pt x="118" y="47"/>
                    <a:pt x="122" y="50"/>
                    <a:pt x="127" y="51"/>
                  </a:cubicBezTo>
                  <a:cubicBezTo>
                    <a:pt x="133" y="52"/>
                    <a:pt x="146" y="53"/>
                    <a:pt x="151" y="49"/>
                  </a:cubicBezTo>
                  <a:cubicBezTo>
                    <a:pt x="150" y="45"/>
                    <a:pt x="150" y="44"/>
                    <a:pt x="151" y="40"/>
                  </a:cubicBezTo>
                  <a:cubicBezTo>
                    <a:pt x="140" y="44"/>
                    <a:pt x="126" y="42"/>
                    <a:pt x="114" y="39"/>
                  </a:cubicBezTo>
                  <a:cubicBezTo>
                    <a:pt x="113" y="42"/>
                    <a:pt x="114" y="44"/>
                    <a:pt x="114" y="47"/>
                  </a:cubicBezTo>
                  <a:close/>
                  <a:moveTo>
                    <a:pt x="94" y="49"/>
                  </a:moveTo>
                  <a:cubicBezTo>
                    <a:pt x="90" y="47"/>
                    <a:pt x="86" y="43"/>
                    <a:pt x="80" y="43"/>
                  </a:cubicBezTo>
                  <a:cubicBezTo>
                    <a:pt x="79" y="44"/>
                    <a:pt x="77" y="45"/>
                    <a:pt x="77" y="47"/>
                  </a:cubicBezTo>
                  <a:cubicBezTo>
                    <a:pt x="84" y="47"/>
                    <a:pt x="88" y="52"/>
                    <a:pt x="94" y="55"/>
                  </a:cubicBezTo>
                  <a:cubicBezTo>
                    <a:pt x="95" y="52"/>
                    <a:pt x="96" y="51"/>
                    <a:pt x="94" y="49"/>
                  </a:cubicBezTo>
                  <a:close/>
                  <a:moveTo>
                    <a:pt x="52" y="50"/>
                  </a:moveTo>
                  <a:cubicBezTo>
                    <a:pt x="43" y="64"/>
                    <a:pt x="36" y="80"/>
                    <a:pt x="28" y="95"/>
                  </a:cubicBezTo>
                  <a:cubicBezTo>
                    <a:pt x="28" y="96"/>
                    <a:pt x="27" y="97"/>
                    <a:pt x="26" y="98"/>
                  </a:cubicBezTo>
                  <a:cubicBezTo>
                    <a:pt x="25" y="100"/>
                    <a:pt x="25" y="103"/>
                    <a:pt x="24" y="105"/>
                  </a:cubicBezTo>
                  <a:cubicBezTo>
                    <a:pt x="21" y="113"/>
                    <a:pt x="15" y="121"/>
                    <a:pt x="12" y="130"/>
                  </a:cubicBezTo>
                  <a:cubicBezTo>
                    <a:pt x="8" y="135"/>
                    <a:pt x="6" y="141"/>
                    <a:pt x="4" y="147"/>
                  </a:cubicBezTo>
                  <a:cubicBezTo>
                    <a:pt x="6" y="150"/>
                    <a:pt x="11" y="151"/>
                    <a:pt x="13" y="152"/>
                  </a:cubicBezTo>
                  <a:cubicBezTo>
                    <a:pt x="14" y="153"/>
                    <a:pt x="15" y="153"/>
                    <a:pt x="15" y="153"/>
                  </a:cubicBezTo>
                  <a:cubicBezTo>
                    <a:pt x="20" y="155"/>
                    <a:pt x="24" y="156"/>
                    <a:pt x="27" y="156"/>
                  </a:cubicBezTo>
                  <a:cubicBezTo>
                    <a:pt x="28" y="155"/>
                    <a:pt x="28" y="154"/>
                    <a:pt x="28" y="152"/>
                  </a:cubicBezTo>
                  <a:cubicBezTo>
                    <a:pt x="28" y="151"/>
                    <a:pt x="29" y="152"/>
                    <a:pt x="30" y="151"/>
                  </a:cubicBezTo>
                  <a:cubicBezTo>
                    <a:pt x="37" y="135"/>
                    <a:pt x="45" y="119"/>
                    <a:pt x="51" y="102"/>
                  </a:cubicBezTo>
                  <a:cubicBezTo>
                    <a:pt x="58" y="85"/>
                    <a:pt x="65" y="65"/>
                    <a:pt x="74" y="50"/>
                  </a:cubicBezTo>
                  <a:cubicBezTo>
                    <a:pt x="73" y="49"/>
                    <a:pt x="72" y="49"/>
                    <a:pt x="72" y="48"/>
                  </a:cubicBezTo>
                  <a:cubicBezTo>
                    <a:pt x="74" y="47"/>
                    <a:pt x="75" y="47"/>
                    <a:pt x="75" y="45"/>
                  </a:cubicBezTo>
                  <a:cubicBezTo>
                    <a:pt x="69" y="44"/>
                    <a:pt x="58" y="46"/>
                    <a:pt x="52" y="50"/>
                  </a:cubicBezTo>
                  <a:close/>
                  <a:moveTo>
                    <a:pt x="222" y="152"/>
                  </a:moveTo>
                  <a:cubicBezTo>
                    <a:pt x="223" y="137"/>
                    <a:pt x="223" y="119"/>
                    <a:pt x="223" y="105"/>
                  </a:cubicBezTo>
                  <a:cubicBezTo>
                    <a:pt x="223" y="100"/>
                    <a:pt x="222" y="96"/>
                    <a:pt x="222" y="93"/>
                  </a:cubicBezTo>
                  <a:cubicBezTo>
                    <a:pt x="222" y="91"/>
                    <a:pt x="222" y="90"/>
                    <a:pt x="222" y="88"/>
                  </a:cubicBezTo>
                  <a:cubicBezTo>
                    <a:pt x="222" y="82"/>
                    <a:pt x="222" y="76"/>
                    <a:pt x="222" y="70"/>
                  </a:cubicBezTo>
                  <a:cubicBezTo>
                    <a:pt x="222" y="65"/>
                    <a:pt x="223" y="53"/>
                    <a:pt x="221" y="51"/>
                  </a:cubicBezTo>
                  <a:cubicBezTo>
                    <a:pt x="220" y="50"/>
                    <a:pt x="211" y="48"/>
                    <a:pt x="208" y="48"/>
                  </a:cubicBezTo>
                  <a:cubicBezTo>
                    <a:pt x="208" y="48"/>
                    <a:pt x="206" y="48"/>
                    <a:pt x="205" y="49"/>
                  </a:cubicBezTo>
                  <a:cubicBezTo>
                    <a:pt x="206" y="53"/>
                    <a:pt x="205" y="58"/>
                    <a:pt x="205" y="63"/>
                  </a:cubicBezTo>
                  <a:cubicBezTo>
                    <a:pt x="205" y="68"/>
                    <a:pt x="205" y="73"/>
                    <a:pt x="205" y="77"/>
                  </a:cubicBezTo>
                  <a:cubicBezTo>
                    <a:pt x="205" y="87"/>
                    <a:pt x="206" y="97"/>
                    <a:pt x="206" y="107"/>
                  </a:cubicBezTo>
                  <a:cubicBezTo>
                    <a:pt x="207" y="128"/>
                    <a:pt x="206" y="149"/>
                    <a:pt x="205" y="169"/>
                  </a:cubicBezTo>
                  <a:cubicBezTo>
                    <a:pt x="209" y="174"/>
                    <a:pt x="217" y="172"/>
                    <a:pt x="221" y="170"/>
                  </a:cubicBezTo>
                  <a:cubicBezTo>
                    <a:pt x="223" y="164"/>
                    <a:pt x="222" y="158"/>
                    <a:pt x="222" y="152"/>
                  </a:cubicBezTo>
                  <a:close/>
                  <a:moveTo>
                    <a:pt x="68" y="115"/>
                  </a:moveTo>
                  <a:cubicBezTo>
                    <a:pt x="68" y="114"/>
                    <a:pt x="69" y="113"/>
                    <a:pt x="70" y="111"/>
                  </a:cubicBezTo>
                  <a:cubicBezTo>
                    <a:pt x="69" y="112"/>
                    <a:pt x="68" y="112"/>
                    <a:pt x="67" y="111"/>
                  </a:cubicBezTo>
                  <a:cubicBezTo>
                    <a:pt x="67" y="107"/>
                    <a:pt x="62" y="108"/>
                    <a:pt x="60" y="105"/>
                  </a:cubicBezTo>
                  <a:cubicBezTo>
                    <a:pt x="60" y="105"/>
                    <a:pt x="60" y="103"/>
                    <a:pt x="62" y="103"/>
                  </a:cubicBezTo>
                  <a:cubicBezTo>
                    <a:pt x="63" y="97"/>
                    <a:pt x="68" y="93"/>
                    <a:pt x="69" y="85"/>
                  </a:cubicBezTo>
                  <a:cubicBezTo>
                    <a:pt x="72" y="82"/>
                    <a:pt x="76" y="87"/>
                    <a:pt x="79" y="88"/>
                  </a:cubicBezTo>
                  <a:cubicBezTo>
                    <a:pt x="80" y="87"/>
                    <a:pt x="81" y="86"/>
                    <a:pt x="81" y="85"/>
                  </a:cubicBezTo>
                  <a:cubicBezTo>
                    <a:pt x="78" y="82"/>
                    <a:pt x="75" y="83"/>
                    <a:pt x="72" y="81"/>
                  </a:cubicBezTo>
                  <a:cubicBezTo>
                    <a:pt x="71" y="76"/>
                    <a:pt x="76" y="76"/>
                    <a:pt x="76" y="71"/>
                  </a:cubicBezTo>
                  <a:cubicBezTo>
                    <a:pt x="78" y="69"/>
                    <a:pt x="79" y="66"/>
                    <a:pt x="80" y="63"/>
                  </a:cubicBezTo>
                  <a:cubicBezTo>
                    <a:pt x="81" y="61"/>
                    <a:pt x="81" y="57"/>
                    <a:pt x="82" y="59"/>
                  </a:cubicBezTo>
                  <a:cubicBezTo>
                    <a:pt x="82" y="58"/>
                    <a:pt x="81" y="58"/>
                    <a:pt x="82" y="58"/>
                  </a:cubicBezTo>
                  <a:cubicBezTo>
                    <a:pt x="86" y="56"/>
                    <a:pt x="89" y="59"/>
                    <a:pt x="92" y="61"/>
                  </a:cubicBezTo>
                  <a:cubicBezTo>
                    <a:pt x="92" y="60"/>
                    <a:pt x="93" y="59"/>
                    <a:pt x="93" y="58"/>
                  </a:cubicBezTo>
                  <a:cubicBezTo>
                    <a:pt x="89" y="53"/>
                    <a:pt x="83" y="50"/>
                    <a:pt x="76" y="49"/>
                  </a:cubicBezTo>
                  <a:cubicBezTo>
                    <a:pt x="76" y="51"/>
                    <a:pt x="74" y="52"/>
                    <a:pt x="75" y="53"/>
                  </a:cubicBezTo>
                  <a:cubicBezTo>
                    <a:pt x="77" y="54"/>
                    <a:pt x="82" y="57"/>
                    <a:pt x="78" y="60"/>
                  </a:cubicBezTo>
                  <a:cubicBezTo>
                    <a:pt x="78" y="61"/>
                    <a:pt x="77" y="62"/>
                    <a:pt x="77" y="63"/>
                  </a:cubicBezTo>
                  <a:cubicBezTo>
                    <a:pt x="75" y="67"/>
                    <a:pt x="73" y="71"/>
                    <a:pt x="72" y="74"/>
                  </a:cubicBezTo>
                  <a:cubicBezTo>
                    <a:pt x="71" y="76"/>
                    <a:pt x="71" y="79"/>
                    <a:pt x="69" y="80"/>
                  </a:cubicBezTo>
                  <a:cubicBezTo>
                    <a:pt x="68" y="79"/>
                    <a:pt x="67" y="78"/>
                    <a:pt x="66" y="77"/>
                  </a:cubicBezTo>
                  <a:cubicBezTo>
                    <a:pt x="65" y="78"/>
                    <a:pt x="64" y="78"/>
                    <a:pt x="63" y="78"/>
                  </a:cubicBezTo>
                  <a:cubicBezTo>
                    <a:pt x="62" y="79"/>
                    <a:pt x="62" y="80"/>
                    <a:pt x="62" y="82"/>
                  </a:cubicBezTo>
                  <a:cubicBezTo>
                    <a:pt x="63" y="83"/>
                    <a:pt x="66" y="84"/>
                    <a:pt x="66" y="86"/>
                  </a:cubicBezTo>
                  <a:cubicBezTo>
                    <a:pt x="66" y="87"/>
                    <a:pt x="64" y="88"/>
                    <a:pt x="63" y="90"/>
                  </a:cubicBezTo>
                  <a:cubicBezTo>
                    <a:pt x="63" y="91"/>
                    <a:pt x="63" y="92"/>
                    <a:pt x="63" y="93"/>
                  </a:cubicBezTo>
                  <a:cubicBezTo>
                    <a:pt x="61" y="97"/>
                    <a:pt x="59" y="102"/>
                    <a:pt x="58" y="105"/>
                  </a:cubicBezTo>
                  <a:cubicBezTo>
                    <a:pt x="57" y="105"/>
                    <a:pt x="57" y="105"/>
                    <a:pt x="56" y="105"/>
                  </a:cubicBezTo>
                  <a:cubicBezTo>
                    <a:pt x="55" y="105"/>
                    <a:pt x="55" y="104"/>
                    <a:pt x="53" y="103"/>
                  </a:cubicBezTo>
                  <a:cubicBezTo>
                    <a:pt x="52" y="105"/>
                    <a:pt x="52" y="107"/>
                    <a:pt x="51" y="108"/>
                  </a:cubicBezTo>
                  <a:cubicBezTo>
                    <a:pt x="53" y="109"/>
                    <a:pt x="55" y="110"/>
                    <a:pt x="55" y="112"/>
                  </a:cubicBezTo>
                  <a:cubicBezTo>
                    <a:pt x="51" y="117"/>
                    <a:pt x="48" y="125"/>
                    <a:pt x="48" y="131"/>
                  </a:cubicBezTo>
                  <a:cubicBezTo>
                    <a:pt x="47" y="132"/>
                    <a:pt x="46" y="132"/>
                    <a:pt x="45" y="133"/>
                  </a:cubicBezTo>
                  <a:cubicBezTo>
                    <a:pt x="44" y="132"/>
                    <a:pt x="43" y="130"/>
                    <a:pt x="42" y="130"/>
                  </a:cubicBezTo>
                  <a:cubicBezTo>
                    <a:pt x="41" y="133"/>
                    <a:pt x="39" y="135"/>
                    <a:pt x="39" y="138"/>
                  </a:cubicBezTo>
                  <a:cubicBezTo>
                    <a:pt x="45" y="136"/>
                    <a:pt x="50" y="141"/>
                    <a:pt x="55" y="143"/>
                  </a:cubicBezTo>
                  <a:cubicBezTo>
                    <a:pt x="56" y="142"/>
                    <a:pt x="57" y="141"/>
                    <a:pt x="57" y="140"/>
                  </a:cubicBezTo>
                  <a:cubicBezTo>
                    <a:pt x="55" y="137"/>
                    <a:pt x="52" y="135"/>
                    <a:pt x="49" y="134"/>
                  </a:cubicBezTo>
                  <a:cubicBezTo>
                    <a:pt x="49" y="134"/>
                    <a:pt x="49" y="133"/>
                    <a:pt x="49" y="133"/>
                  </a:cubicBezTo>
                  <a:cubicBezTo>
                    <a:pt x="49" y="132"/>
                    <a:pt x="49" y="131"/>
                    <a:pt x="50" y="131"/>
                  </a:cubicBezTo>
                  <a:cubicBezTo>
                    <a:pt x="50" y="130"/>
                    <a:pt x="50" y="130"/>
                    <a:pt x="50" y="129"/>
                  </a:cubicBezTo>
                  <a:cubicBezTo>
                    <a:pt x="54" y="126"/>
                    <a:pt x="54" y="120"/>
                    <a:pt x="58" y="117"/>
                  </a:cubicBezTo>
                  <a:cubicBezTo>
                    <a:pt x="58" y="114"/>
                    <a:pt x="58" y="112"/>
                    <a:pt x="60" y="111"/>
                  </a:cubicBezTo>
                  <a:cubicBezTo>
                    <a:pt x="63" y="112"/>
                    <a:pt x="65" y="114"/>
                    <a:pt x="68" y="115"/>
                  </a:cubicBezTo>
                  <a:close/>
                  <a:moveTo>
                    <a:pt x="140" y="54"/>
                  </a:moveTo>
                  <a:cubicBezTo>
                    <a:pt x="131" y="55"/>
                    <a:pt x="122" y="52"/>
                    <a:pt x="114" y="50"/>
                  </a:cubicBezTo>
                  <a:cubicBezTo>
                    <a:pt x="114" y="50"/>
                    <a:pt x="114" y="51"/>
                    <a:pt x="114" y="51"/>
                  </a:cubicBezTo>
                  <a:cubicBezTo>
                    <a:pt x="115" y="82"/>
                    <a:pt x="113" y="115"/>
                    <a:pt x="114" y="142"/>
                  </a:cubicBezTo>
                  <a:cubicBezTo>
                    <a:pt x="115" y="141"/>
                    <a:pt x="117" y="142"/>
                    <a:pt x="117" y="142"/>
                  </a:cubicBezTo>
                  <a:cubicBezTo>
                    <a:pt x="119" y="141"/>
                    <a:pt x="119" y="142"/>
                    <a:pt x="121" y="143"/>
                  </a:cubicBezTo>
                  <a:cubicBezTo>
                    <a:pt x="122" y="143"/>
                    <a:pt x="123" y="142"/>
                    <a:pt x="124" y="143"/>
                  </a:cubicBezTo>
                  <a:cubicBezTo>
                    <a:pt x="125" y="143"/>
                    <a:pt x="126" y="143"/>
                    <a:pt x="126" y="143"/>
                  </a:cubicBezTo>
                  <a:cubicBezTo>
                    <a:pt x="135" y="145"/>
                    <a:pt x="145" y="144"/>
                    <a:pt x="153" y="143"/>
                  </a:cubicBezTo>
                  <a:cubicBezTo>
                    <a:pt x="153" y="132"/>
                    <a:pt x="154" y="121"/>
                    <a:pt x="153" y="110"/>
                  </a:cubicBezTo>
                  <a:cubicBezTo>
                    <a:pt x="152" y="101"/>
                    <a:pt x="153" y="91"/>
                    <a:pt x="152" y="82"/>
                  </a:cubicBezTo>
                  <a:cubicBezTo>
                    <a:pt x="152" y="73"/>
                    <a:pt x="150" y="62"/>
                    <a:pt x="151" y="53"/>
                  </a:cubicBezTo>
                  <a:cubicBezTo>
                    <a:pt x="147" y="52"/>
                    <a:pt x="144" y="54"/>
                    <a:pt x="140" y="54"/>
                  </a:cubicBezTo>
                  <a:close/>
                  <a:moveTo>
                    <a:pt x="197" y="51"/>
                  </a:moveTo>
                  <a:cubicBezTo>
                    <a:pt x="197" y="57"/>
                    <a:pt x="198" y="59"/>
                    <a:pt x="197" y="62"/>
                  </a:cubicBezTo>
                  <a:cubicBezTo>
                    <a:pt x="198" y="70"/>
                    <a:pt x="199" y="78"/>
                    <a:pt x="198" y="86"/>
                  </a:cubicBezTo>
                  <a:cubicBezTo>
                    <a:pt x="196" y="112"/>
                    <a:pt x="197" y="141"/>
                    <a:pt x="198" y="165"/>
                  </a:cubicBezTo>
                  <a:cubicBezTo>
                    <a:pt x="199" y="166"/>
                    <a:pt x="201" y="168"/>
                    <a:pt x="202" y="167"/>
                  </a:cubicBezTo>
                  <a:cubicBezTo>
                    <a:pt x="205" y="146"/>
                    <a:pt x="204" y="126"/>
                    <a:pt x="204" y="105"/>
                  </a:cubicBezTo>
                  <a:cubicBezTo>
                    <a:pt x="204" y="98"/>
                    <a:pt x="203" y="92"/>
                    <a:pt x="202" y="85"/>
                  </a:cubicBezTo>
                  <a:cubicBezTo>
                    <a:pt x="202" y="74"/>
                    <a:pt x="203" y="62"/>
                    <a:pt x="203" y="51"/>
                  </a:cubicBezTo>
                  <a:cubicBezTo>
                    <a:pt x="200" y="51"/>
                    <a:pt x="199" y="52"/>
                    <a:pt x="198" y="51"/>
                  </a:cubicBezTo>
                  <a:cubicBezTo>
                    <a:pt x="198" y="51"/>
                    <a:pt x="197" y="51"/>
                    <a:pt x="197" y="51"/>
                  </a:cubicBezTo>
                  <a:close/>
                  <a:moveTo>
                    <a:pt x="279" y="76"/>
                  </a:moveTo>
                  <a:cubicBezTo>
                    <a:pt x="284" y="75"/>
                    <a:pt x="291" y="72"/>
                    <a:pt x="294" y="68"/>
                  </a:cubicBezTo>
                  <a:cubicBezTo>
                    <a:pt x="296" y="65"/>
                    <a:pt x="293" y="62"/>
                    <a:pt x="292" y="60"/>
                  </a:cubicBezTo>
                  <a:cubicBezTo>
                    <a:pt x="291" y="58"/>
                    <a:pt x="290" y="55"/>
                    <a:pt x="288" y="54"/>
                  </a:cubicBezTo>
                  <a:cubicBezTo>
                    <a:pt x="287" y="54"/>
                    <a:pt x="284" y="54"/>
                    <a:pt x="281" y="54"/>
                  </a:cubicBezTo>
                  <a:cubicBezTo>
                    <a:pt x="279" y="55"/>
                    <a:pt x="276" y="55"/>
                    <a:pt x="275" y="55"/>
                  </a:cubicBezTo>
                  <a:cubicBezTo>
                    <a:pt x="272" y="56"/>
                    <a:pt x="269" y="59"/>
                    <a:pt x="267" y="60"/>
                  </a:cubicBezTo>
                  <a:cubicBezTo>
                    <a:pt x="268" y="61"/>
                    <a:pt x="266" y="62"/>
                    <a:pt x="267" y="63"/>
                  </a:cubicBezTo>
                  <a:cubicBezTo>
                    <a:pt x="266" y="63"/>
                    <a:pt x="265" y="63"/>
                    <a:pt x="265" y="64"/>
                  </a:cubicBezTo>
                  <a:cubicBezTo>
                    <a:pt x="265" y="69"/>
                    <a:pt x="268" y="73"/>
                    <a:pt x="270" y="77"/>
                  </a:cubicBezTo>
                  <a:cubicBezTo>
                    <a:pt x="273" y="76"/>
                    <a:pt x="275" y="76"/>
                    <a:pt x="279" y="76"/>
                  </a:cubicBezTo>
                  <a:close/>
                  <a:moveTo>
                    <a:pt x="73" y="56"/>
                  </a:moveTo>
                  <a:cubicBezTo>
                    <a:pt x="70" y="62"/>
                    <a:pt x="67" y="68"/>
                    <a:pt x="64" y="75"/>
                  </a:cubicBezTo>
                  <a:cubicBezTo>
                    <a:pt x="66" y="74"/>
                    <a:pt x="66" y="76"/>
                    <a:pt x="68" y="76"/>
                  </a:cubicBezTo>
                  <a:cubicBezTo>
                    <a:pt x="71" y="70"/>
                    <a:pt x="74" y="63"/>
                    <a:pt x="76" y="57"/>
                  </a:cubicBezTo>
                  <a:cubicBezTo>
                    <a:pt x="76" y="56"/>
                    <a:pt x="75" y="55"/>
                    <a:pt x="73" y="56"/>
                  </a:cubicBezTo>
                  <a:close/>
                  <a:moveTo>
                    <a:pt x="85" y="61"/>
                  </a:moveTo>
                  <a:cubicBezTo>
                    <a:pt x="83" y="63"/>
                    <a:pt x="82" y="66"/>
                    <a:pt x="80" y="70"/>
                  </a:cubicBezTo>
                  <a:cubicBezTo>
                    <a:pt x="79" y="73"/>
                    <a:pt x="76" y="76"/>
                    <a:pt x="76" y="78"/>
                  </a:cubicBezTo>
                  <a:cubicBezTo>
                    <a:pt x="77" y="81"/>
                    <a:pt x="80" y="81"/>
                    <a:pt x="81" y="83"/>
                  </a:cubicBezTo>
                  <a:cubicBezTo>
                    <a:pt x="86" y="77"/>
                    <a:pt x="88" y="70"/>
                    <a:pt x="91" y="64"/>
                  </a:cubicBezTo>
                  <a:cubicBezTo>
                    <a:pt x="89" y="62"/>
                    <a:pt x="87" y="61"/>
                    <a:pt x="85" y="61"/>
                  </a:cubicBezTo>
                  <a:close/>
                  <a:moveTo>
                    <a:pt x="93" y="64"/>
                  </a:moveTo>
                  <a:cubicBezTo>
                    <a:pt x="91" y="70"/>
                    <a:pt x="86" y="77"/>
                    <a:pt x="84" y="83"/>
                  </a:cubicBezTo>
                  <a:cubicBezTo>
                    <a:pt x="83" y="89"/>
                    <a:pt x="84" y="98"/>
                    <a:pt x="85" y="105"/>
                  </a:cubicBezTo>
                  <a:cubicBezTo>
                    <a:pt x="85" y="111"/>
                    <a:pt x="84" y="117"/>
                    <a:pt x="84" y="123"/>
                  </a:cubicBezTo>
                  <a:cubicBezTo>
                    <a:pt x="85" y="135"/>
                    <a:pt x="85" y="150"/>
                    <a:pt x="85" y="163"/>
                  </a:cubicBezTo>
                  <a:cubicBezTo>
                    <a:pt x="85" y="164"/>
                    <a:pt x="87" y="165"/>
                    <a:pt x="86" y="167"/>
                  </a:cubicBezTo>
                  <a:cubicBezTo>
                    <a:pt x="93" y="170"/>
                    <a:pt x="101" y="169"/>
                    <a:pt x="107" y="167"/>
                  </a:cubicBezTo>
                  <a:cubicBezTo>
                    <a:pt x="109" y="159"/>
                    <a:pt x="108" y="152"/>
                    <a:pt x="108" y="144"/>
                  </a:cubicBezTo>
                  <a:cubicBezTo>
                    <a:pt x="108" y="132"/>
                    <a:pt x="109" y="119"/>
                    <a:pt x="109" y="105"/>
                  </a:cubicBezTo>
                  <a:cubicBezTo>
                    <a:pt x="109" y="101"/>
                    <a:pt x="109" y="96"/>
                    <a:pt x="109" y="93"/>
                  </a:cubicBezTo>
                  <a:cubicBezTo>
                    <a:pt x="109" y="92"/>
                    <a:pt x="108" y="91"/>
                    <a:pt x="108" y="90"/>
                  </a:cubicBezTo>
                  <a:cubicBezTo>
                    <a:pt x="108" y="87"/>
                    <a:pt x="109" y="84"/>
                    <a:pt x="108" y="81"/>
                  </a:cubicBezTo>
                  <a:cubicBezTo>
                    <a:pt x="108" y="75"/>
                    <a:pt x="106" y="70"/>
                    <a:pt x="106" y="64"/>
                  </a:cubicBezTo>
                  <a:cubicBezTo>
                    <a:pt x="102" y="62"/>
                    <a:pt x="97" y="62"/>
                    <a:pt x="93" y="64"/>
                  </a:cubicBezTo>
                  <a:close/>
                  <a:moveTo>
                    <a:pt x="271" y="79"/>
                  </a:moveTo>
                  <a:cubicBezTo>
                    <a:pt x="271" y="82"/>
                    <a:pt x="272" y="83"/>
                    <a:pt x="273" y="84"/>
                  </a:cubicBezTo>
                  <a:cubicBezTo>
                    <a:pt x="274" y="84"/>
                    <a:pt x="274" y="83"/>
                    <a:pt x="276" y="83"/>
                  </a:cubicBezTo>
                  <a:cubicBezTo>
                    <a:pt x="285" y="87"/>
                    <a:pt x="306" y="80"/>
                    <a:pt x="296" y="69"/>
                  </a:cubicBezTo>
                  <a:cubicBezTo>
                    <a:pt x="292" y="77"/>
                    <a:pt x="281" y="78"/>
                    <a:pt x="271" y="79"/>
                  </a:cubicBezTo>
                  <a:close/>
                  <a:moveTo>
                    <a:pt x="265" y="96"/>
                  </a:moveTo>
                  <a:cubicBezTo>
                    <a:pt x="265" y="98"/>
                    <a:pt x="265" y="100"/>
                    <a:pt x="265" y="103"/>
                  </a:cubicBezTo>
                  <a:cubicBezTo>
                    <a:pt x="265" y="107"/>
                    <a:pt x="265" y="112"/>
                    <a:pt x="265" y="118"/>
                  </a:cubicBezTo>
                  <a:cubicBezTo>
                    <a:pt x="265" y="121"/>
                    <a:pt x="265" y="125"/>
                    <a:pt x="266" y="127"/>
                  </a:cubicBezTo>
                  <a:cubicBezTo>
                    <a:pt x="266" y="128"/>
                    <a:pt x="268" y="130"/>
                    <a:pt x="269" y="132"/>
                  </a:cubicBezTo>
                  <a:cubicBezTo>
                    <a:pt x="272" y="136"/>
                    <a:pt x="274" y="141"/>
                    <a:pt x="276" y="147"/>
                  </a:cubicBezTo>
                  <a:cubicBezTo>
                    <a:pt x="278" y="151"/>
                    <a:pt x="281" y="160"/>
                    <a:pt x="284" y="163"/>
                  </a:cubicBezTo>
                  <a:cubicBezTo>
                    <a:pt x="285" y="164"/>
                    <a:pt x="289" y="165"/>
                    <a:pt x="291" y="166"/>
                  </a:cubicBezTo>
                  <a:cubicBezTo>
                    <a:pt x="296" y="168"/>
                    <a:pt x="302" y="168"/>
                    <a:pt x="306" y="169"/>
                  </a:cubicBezTo>
                  <a:cubicBezTo>
                    <a:pt x="304" y="166"/>
                    <a:pt x="303" y="162"/>
                    <a:pt x="302" y="159"/>
                  </a:cubicBezTo>
                  <a:cubicBezTo>
                    <a:pt x="301" y="156"/>
                    <a:pt x="299" y="153"/>
                    <a:pt x="298" y="151"/>
                  </a:cubicBezTo>
                  <a:cubicBezTo>
                    <a:pt x="298" y="150"/>
                    <a:pt x="298" y="148"/>
                    <a:pt x="298" y="147"/>
                  </a:cubicBezTo>
                  <a:cubicBezTo>
                    <a:pt x="296" y="141"/>
                    <a:pt x="292" y="135"/>
                    <a:pt x="290" y="128"/>
                  </a:cubicBezTo>
                  <a:cubicBezTo>
                    <a:pt x="287" y="122"/>
                    <a:pt x="285" y="115"/>
                    <a:pt x="282" y="109"/>
                  </a:cubicBezTo>
                  <a:cubicBezTo>
                    <a:pt x="276" y="97"/>
                    <a:pt x="271" y="84"/>
                    <a:pt x="265" y="73"/>
                  </a:cubicBezTo>
                  <a:cubicBezTo>
                    <a:pt x="265" y="72"/>
                    <a:pt x="265" y="72"/>
                    <a:pt x="265" y="73"/>
                  </a:cubicBezTo>
                  <a:cubicBezTo>
                    <a:pt x="264" y="79"/>
                    <a:pt x="265" y="87"/>
                    <a:pt x="265" y="96"/>
                  </a:cubicBezTo>
                  <a:close/>
                  <a:moveTo>
                    <a:pt x="274" y="87"/>
                  </a:moveTo>
                  <a:cubicBezTo>
                    <a:pt x="276" y="89"/>
                    <a:pt x="276" y="92"/>
                    <a:pt x="278" y="94"/>
                  </a:cubicBezTo>
                  <a:cubicBezTo>
                    <a:pt x="278" y="93"/>
                    <a:pt x="278" y="93"/>
                    <a:pt x="278" y="93"/>
                  </a:cubicBezTo>
                  <a:cubicBezTo>
                    <a:pt x="280" y="93"/>
                    <a:pt x="283" y="93"/>
                    <a:pt x="285" y="93"/>
                  </a:cubicBezTo>
                  <a:cubicBezTo>
                    <a:pt x="291" y="93"/>
                    <a:pt x="299" y="87"/>
                    <a:pt x="301" y="83"/>
                  </a:cubicBezTo>
                  <a:cubicBezTo>
                    <a:pt x="302" y="81"/>
                    <a:pt x="302" y="79"/>
                    <a:pt x="300" y="78"/>
                  </a:cubicBezTo>
                  <a:cubicBezTo>
                    <a:pt x="295" y="87"/>
                    <a:pt x="283" y="86"/>
                    <a:pt x="274" y="87"/>
                  </a:cubicBezTo>
                  <a:close/>
                  <a:moveTo>
                    <a:pt x="278" y="96"/>
                  </a:moveTo>
                  <a:cubicBezTo>
                    <a:pt x="279" y="96"/>
                    <a:pt x="279" y="97"/>
                    <a:pt x="279" y="98"/>
                  </a:cubicBezTo>
                  <a:cubicBezTo>
                    <a:pt x="283" y="98"/>
                    <a:pt x="287" y="99"/>
                    <a:pt x="290" y="98"/>
                  </a:cubicBezTo>
                  <a:cubicBezTo>
                    <a:pt x="297" y="98"/>
                    <a:pt x="302" y="92"/>
                    <a:pt x="305" y="87"/>
                  </a:cubicBezTo>
                  <a:cubicBezTo>
                    <a:pt x="304" y="86"/>
                    <a:pt x="304" y="84"/>
                    <a:pt x="303" y="84"/>
                  </a:cubicBezTo>
                  <a:cubicBezTo>
                    <a:pt x="298" y="92"/>
                    <a:pt x="289" y="97"/>
                    <a:pt x="278" y="96"/>
                  </a:cubicBezTo>
                  <a:close/>
                  <a:moveTo>
                    <a:pt x="54" y="102"/>
                  </a:moveTo>
                  <a:cubicBezTo>
                    <a:pt x="55" y="102"/>
                    <a:pt x="56" y="103"/>
                    <a:pt x="57" y="102"/>
                  </a:cubicBezTo>
                  <a:cubicBezTo>
                    <a:pt x="57" y="100"/>
                    <a:pt x="60" y="96"/>
                    <a:pt x="61" y="92"/>
                  </a:cubicBezTo>
                  <a:cubicBezTo>
                    <a:pt x="62" y="90"/>
                    <a:pt x="65" y="84"/>
                    <a:pt x="60" y="84"/>
                  </a:cubicBezTo>
                  <a:cubicBezTo>
                    <a:pt x="59" y="91"/>
                    <a:pt x="56" y="95"/>
                    <a:pt x="54" y="102"/>
                  </a:cubicBezTo>
                  <a:close/>
                  <a:moveTo>
                    <a:pt x="72" y="88"/>
                  </a:moveTo>
                  <a:cubicBezTo>
                    <a:pt x="69" y="92"/>
                    <a:pt x="66" y="99"/>
                    <a:pt x="64" y="105"/>
                  </a:cubicBezTo>
                  <a:cubicBezTo>
                    <a:pt x="66" y="106"/>
                    <a:pt x="68" y="108"/>
                    <a:pt x="70" y="110"/>
                  </a:cubicBezTo>
                  <a:cubicBezTo>
                    <a:pt x="73" y="104"/>
                    <a:pt x="76" y="98"/>
                    <a:pt x="78" y="91"/>
                  </a:cubicBezTo>
                  <a:cubicBezTo>
                    <a:pt x="77" y="89"/>
                    <a:pt x="74" y="88"/>
                    <a:pt x="72" y="88"/>
                  </a:cubicBezTo>
                  <a:close/>
                  <a:moveTo>
                    <a:pt x="79" y="94"/>
                  </a:moveTo>
                  <a:cubicBezTo>
                    <a:pt x="79" y="95"/>
                    <a:pt x="79" y="96"/>
                    <a:pt x="79" y="97"/>
                  </a:cubicBezTo>
                  <a:cubicBezTo>
                    <a:pt x="77" y="101"/>
                    <a:pt x="74" y="105"/>
                    <a:pt x="73" y="109"/>
                  </a:cubicBezTo>
                  <a:cubicBezTo>
                    <a:pt x="72" y="113"/>
                    <a:pt x="72" y="118"/>
                    <a:pt x="71" y="123"/>
                  </a:cubicBezTo>
                  <a:cubicBezTo>
                    <a:pt x="71" y="135"/>
                    <a:pt x="72" y="143"/>
                    <a:pt x="70" y="154"/>
                  </a:cubicBezTo>
                  <a:cubicBezTo>
                    <a:pt x="74" y="157"/>
                    <a:pt x="78" y="160"/>
                    <a:pt x="82" y="163"/>
                  </a:cubicBezTo>
                  <a:cubicBezTo>
                    <a:pt x="83" y="155"/>
                    <a:pt x="83" y="148"/>
                    <a:pt x="83" y="139"/>
                  </a:cubicBezTo>
                  <a:cubicBezTo>
                    <a:pt x="83" y="131"/>
                    <a:pt x="82" y="123"/>
                    <a:pt x="82" y="117"/>
                  </a:cubicBezTo>
                  <a:cubicBezTo>
                    <a:pt x="82" y="109"/>
                    <a:pt x="83" y="97"/>
                    <a:pt x="82" y="89"/>
                  </a:cubicBezTo>
                  <a:cubicBezTo>
                    <a:pt x="81" y="91"/>
                    <a:pt x="80" y="92"/>
                    <a:pt x="79" y="94"/>
                  </a:cubicBezTo>
                  <a:close/>
                  <a:moveTo>
                    <a:pt x="280" y="100"/>
                  </a:moveTo>
                  <a:cubicBezTo>
                    <a:pt x="285" y="111"/>
                    <a:pt x="290" y="124"/>
                    <a:pt x="295" y="136"/>
                  </a:cubicBezTo>
                  <a:cubicBezTo>
                    <a:pt x="305" y="137"/>
                    <a:pt x="318" y="131"/>
                    <a:pt x="322" y="122"/>
                  </a:cubicBezTo>
                  <a:cubicBezTo>
                    <a:pt x="317" y="111"/>
                    <a:pt x="312" y="100"/>
                    <a:pt x="306" y="90"/>
                  </a:cubicBezTo>
                  <a:cubicBezTo>
                    <a:pt x="302" y="97"/>
                    <a:pt x="291" y="104"/>
                    <a:pt x="280" y="100"/>
                  </a:cubicBezTo>
                  <a:close/>
                  <a:moveTo>
                    <a:pt x="43" y="128"/>
                  </a:moveTo>
                  <a:cubicBezTo>
                    <a:pt x="44" y="129"/>
                    <a:pt x="44" y="129"/>
                    <a:pt x="45" y="129"/>
                  </a:cubicBezTo>
                  <a:cubicBezTo>
                    <a:pt x="47" y="123"/>
                    <a:pt x="50" y="117"/>
                    <a:pt x="52" y="111"/>
                  </a:cubicBezTo>
                  <a:cubicBezTo>
                    <a:pt x="51" y="112"/>
                    <a:pt x="51" y="111"/>
                    <a:pt x="50" y="111"/>
                  </a:cubicBezTo>
                  <a:cubicBezTo>
                    <a:pt x="48" y="117"/>
                    <a:pt x="45" y="122"/>
                    <a:pt x="43" y="128"/>
                  </a:cubicBezTo>
                  <a:close/>
                  <a:moveTo>
                    <a:pt x="62" y="115"/>
                  </a:moveTo>
                  <a:cubicBezTo>
                    <a:pt x="59" y="116"/>
                    <a:pt x="58" y="121"/>
                    <a:pt x="57" y="124"/>
                  </a:cubicBezTo>
                  <a:cubicBezTo>
                    <a:pt x="56" y="126"/>
                    <a:pt x="53" y="129"/>
                    <a:pt x="52" y="133"/>
                  </a:cubicBezTo>
                  <a:cubicBezTo>
                    <a:pt x="54" y="134"/>
                    <a:pt x="57" y="136"/>
                    <a:pt x="58" y="138"/>
                  </a:cubicBezTo>
                  <a:cubicBezTo>
                    <a:pt x="61" y="132"/>
                    <a:pt x="64" y="125"/>
                    <a:pt x="66" y="118"/>
                  </a:cubicBezTo>
                  <a:cubicBezTo>
                    <a:pt x="65" y="117"/>
                    <a:pt x="64" y="116"/>
                    <a:pt x="62" y="115"/>
                  </a:cubicBezTo>
                  <a:close/>
                  <a:moveTo>
                    <a:pt x="297" y="139"/>
                  </a:moveTo>
                  <a:cubicBezTo>
                    <a:pt x="297" y="140"/>
                    <a:pt x="297" y="141"/>
                    <a:pt x="298" y="142"/>
                  </a:cubicBezTo>
                  <a:cubicBezTo>
                    <a:pt x="298" y="141"/>
                    <a:pt x="298" y="141"/>
                    <a:pt x="299" y="140"/>
                  </a:cubicBezTo>
                  <a:cubicBezTo>
                    <a:pt x="302" y="141"/>
                    <a:pt x="306" y="140"/>
                    <a:pt x="308" y="140"/>
                  </a:cubicBezTo>
                  <a:cubicBezTo>
                    <a:pt x="314" y="139"/>
                    <a:pt x="320" y="135"/>
                    <a:pt x="323" y="132"/>
                  </a:cubicBezTo>
                  <a:cubicBezTo>
                    <a:pt x="324" y="130"/>
                    <a:pt x="326" y="127"/>
                    <a:pt x="323" y="125"/>
                  </a:cubicBezTo>
                  <a:cubicBezTo>
                    <a:pt x="317" y="134"/>
                    <a:pt x="308" y="138"/>
                    <a:pt x="297" y="139"/>
                  </a:cubicBezTo>
                  <a:close/>
                  <a:moveTo>
                    <a:pt x="326" y="131"/>
                  </a:moveTo>
                  <a:cubicBezTo>
                    <a:pt x="321" y="139"/>
                    <a:pt x="310" y="145"/>
                    <a:pt x="298" y="142"/>
                  </a:cubicBezTo>
                  <a:cubicBezTo>
                    <a:pt x="299" y="146"/>
                    <a:pt x="301" y="150"/>
                    <a:pt x="306" y="148"/>
                  </a:cubicBezTo>
                  <a:cubicBezTo>
                    <a:pt x="316" y="150"/>
                    <a:pt x="327" y="146"/>
                    <a:pt x="330" y="137"/>
                  </a:cubicBezTo>
                  <a:cubicBezTo>
                    <a:pt x="328" y="135"/>
                    <a:pt x="328" y="132"/>
                    <a:pt x="326" y="131"/>
                  </a:cubicBezTo>
                  <a:close/>
                  <a:moveTo>
                    <a:pt x="37" y="140"/>
                  </a:moveTo>
                  <a:cubicBezTo>
                    <a:pt x="36" y="142"/>
                    <a:pt x="35" y="145"/>
                    <a:pt x="34" y="147"/>
                  </a:cubicBezTo>
                  <a:cubicBezTo>
                    <a:pt x="38" y="148"/>
                    <a:pt x="41" y="147"/>
                    <a:pt x="45" y="149"/>
                  </a:cubicBezTo>
                  <a:cubicBezTo>
                    <a:pt x="47" y="150"/>
                    <a:pt x="49" y="153"/>
                    <a:pt x="51" y="154"/>
                  </a:cubicBezTo>
                  <a:cubicBezTo>
                    <a:pt x="52" y="151"/>
                    <a:pt x="53" y="150"/>
                    <a:pt x="54" y="147"/>
                  </a:cubicBezTo>
                  <a:cubicBezTo>
                    <a:pt x="50" y="143"/>
                    <a:pt x="44" y="140"/>
                    <a:pt x="37" y="140"/>
                  </a:cubicBezTo>
                  <a:close/>
                  <a:moveTo>
                    <a:pt x="313" y="160"/>
                  </a:moveTo>
                  <a:cubicBezTo>
                    <a:pt x="320" y="161"/>
                    <a:pt x="328" y="157"/>
                    <a:pt x="332" y="153"/>
                  </a:cubicBezTo>
                  <a:cubicBezTo>
                    <a:pt x="335" y="149"/>
                    <a:pt x="334" y="145"/>
                    <a:pt x="332" y="141"/>
                  </a:cubicBezTo>
                  <a:cubicBezTo>
                    <a:pt x="332" y="141"/>
                    <a:pt x="331" y="141"/>
                    <a:pt x="331" y="141"/>
                  </a:cubicBezTo>
                  <a:cubicBezTo>
                    <a:pt x="326" y="150"/>
                    <a:pt x="312" y="151"/>
                    <a:pt x="302" y="151"/>
                  </a:cubicBezTo>
                  <a:cubicBezTo>
                    <a:pt x="303" y="154"/>
                    <a:pt x="304" y="157"/>
                    <a:pt x="306" y="159"/>
                  </a:cubicBezTo>
                  <a:cubicBezTo>
                    <a:pt x="308" y="159"/>
                    <a:pt x="311" y="160"/>
                    <a:pt x="313" y="160"/>
                  </a:cubicBezTo>
                  <a:close/>
                  <a:moveTo>
                    <a:pt x="114" y="154"/>
                  </a:moveTo>
                  <a:cubicBezTo>
                    <a:pt x="125" y="157"/>
                    <a:pt x="139" y="158"/>
                    <a:pt x="153" y="156"/>
                  </a:cubicBezTo>
                  <a:cubicBezTo>
                    <a:pt x="153" y="152"/>
                    <a:pt x="153" y="149"/>
                    <a:pt x="153" y="145"/>
                  </a:cubicBezTo>
                  <a:cubicBezTo>
                    <a:pt x="139" y="147"/>
                    <a:pt x="124" y="147"/>
                    <a:pt x="115" y="144"/>
                  </a:cubicBezTo>
                  <a:cubicBezTo>
                    <a:pt x="114" y="147"/>
                    <a:pt x="114" y="150"/>
                    <a:pt x="114" y="154"/>
                  </a:cubicBezTo>
                  <a:close/>
                  <a:moveTo>
                    <a:pt x="32" y="153"/>
                  </a:moveTo>
                  <a:cubicBezTo>
                    <a:pt x="40" y="153"/>
                    <a:pt x="44" y="158"/>
                    <a:pt x="49" y="160"/>
                  </a:cubicBezTo>
                  <a:cubicBezTo>
                    <a:pt x="49" y="159"/>
                    <a:pt x="50" y="158"/>
                    <a:pt x="50" y="157"/>
                  </a:cubicBezTo>
                  <a:cubicBezTo>
                    <a:pt x="47" y="152"/>
                    <a:pt x="41" y="150"/>
                    <a:pt x="34" y="149"/>
                  </a:cubicBezTo>
                  <a:cubicBezTo>
                    <a:pt x="34" y="149"/>
                    <a:pt x="33" y="149"/>
                    <a:pt x="33" y="149"/>
                  </a:cubicBezTo>
                  <a:cubicBezTo>
                    <a:pt x="33" y="150"/>
                    <a:pt x="32" y="151"/>
                    <a:pt x="32" y="153"/>
                  </a:cubicBezTo>
                  <a:close/>
                  <a:moveTo>
                    <a:pt x="332" y="156"/>
                  </a:moveTo>
                  <a:cubicBezTo>
                    <a:pt x="326" y="163"/>
                    <a:pt x="317" y="163"/>
                    <a:pt x="307" y="162"/>
                  </a:cubicBezTo>
                  <a:cubicBezTo>
                    <a:pt x="309" y="166"/>
                    <a:pt x="310" y="171"/>
                    <a:pt x="314" y="172"/>
                  </a:cubicBezTo>
                  <a:cubicBezTo>
                    <a:pt x="316" y="173"/>
                    <a:pt x="321" y="173"/>
                    <a:pt x="323" y="173"/>
                  </a:cubicBezTo>
                  <a:cubicBezTo>
                    <a:pt x="331" y="172"/>
                    <a:pt x="337" y="168"/>
                    <a:pt x="339" y="162"/>
                  </a:cubicBezTo>
                  <a:cubicBezTo>
                    <a:pt x="341" y="158"/>
                    <a:pt x="338" y="154"/>
                    <a:pt x="336" y="150"/>
                  </a:cubicBezTo>
                  <a:cubicBezTo>
                    <a:pt x="335" y="152"/>
                    <a:pt x="333" y="155"/>
                    <a:pt x="332" y="156"/>
                  </a:cubicBezTo>
                  <a:close/>
                  <a:moveTo>
                    <a:pt x="30" y="160"/>
                  </a:moveTo>
                  <a:cubicBezTo>
                    <a:pt x="33" y="164"/>
                    <a:pt x="45" y="169"/>
                    <a:pt x="48" y="162"/>
                  </a:cubicBezTo>
                  <a:cubicBezTo>
                    <a:pt x="42" y="159"/>
                    <a:pt x="38" y="155"/>
                    <a:pt x="31" y="154"/>
                  </a:cubicBezTo>
                  <a:cubicBezTo>
                    <a:pt x="30" y="156"/>
                    <a:pt x="30" y="158"/>
                    <a:pt x="30" y="160"/>
                  </a:cubicBezTo>
                  <a:close/>
                  <a:moveTo>
                    <a:pt x="115" y="166"/>
                  </a:moveTo>
                  <a:cubicBezTo>
                    <a:pt x="119" y="167"/>
                    <a:pt x="125" y="169"/>
                    <a:pt x="132" y="169"/>
                  </a:cubicBezTo>
                  <a:cubicBezTo>
                    <a:pt x="138" y="170"/>
                    <a:pt x="149" y="171"/>
                    <a:pt x="152" y="167"/>
                  </a:cubicBezTo>
                  <a:cubicBezTo>
                    <a:pt x="153" y="165"/>
                    <a:pt x="152" y="160"/>
                    <a:pt x="152" y="159"/>
                  </a:cubicBezTo>
                  <a:cubicBezTo>
                    <a:pt x="139" y="159"/>
                    <a:pt x="125" y="160"/>
                    <a:pt x="114" y="156"/>
                  </a:cubicBezTo>
                  <a:cubicBezTo>
                    <a:pt x="114" y="160"/>
                    <a:pt x="113" y="164"/>
                    <a:pt x="115" y="1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39" name="Freeform 107"/>
            <p:cNvSpPr>
              <a:spLocks noEditPoints="1"/>
            </p:cNvSpPr>
            <p:nvPr/>
          </p:nvSpPr>
          <p:spPr bwMode="auto">
            <a:xfrm>
              <a:off x="7893218" y="3755274"/>
              <a:ext cx="97606" cy="368593"/>
            </a:xfrm>
            <a:custGeom>
              <a:avLst/>
              <a:gdLst>
                <a:gd name="T0" fmla="*/ 28 w 31"/>
                <a:gd name="T1" fmla="*/ 114 h 117"/>
                <a:gd name="T2" fmla="*/ 4 w 31"/>
                <a:gd name="T3" fmla="*/ 114 h 117"/>
                <a:gd name="T4" fmla="*/ 2 w 31"/>
                <a:gd name="T5" fmla="*/ 91 h 117"/>
                <a:gd name="T6" fmla="*/ 3 w 31"/>
                <a:gd name="T7" fmla="*/ 67 h 117"/>
                <a:gd name="T8" fmla="*/ 2 w 31"/>
                <a:gd name="T9" fmla="*/ 61 h 117"/>
                <a:gd name="T10" fmla="*/ 2 w 31"/>
                <a:gd name="T11" fmla="*/ 34 h 117"/>
                <a:gd name="T12" fmla="*/ 1 w 31"/>
                <a:gd name="T13" fmla="*/ 18 h 117"/>
                <a:gd name="T14" fmla="*/ 2 w 31"/>
                <a:gd name="T15" fmla="*/ 5 h 117"/>
                <a:gd name="T16" fmla="*/ 7 w 31"/>
                <a:gd name="T17" fmla="*/ 1 h 117"/>
                <a:gd name="T18" fmla="*/ 12 w 31"/>
                <a:gd name="T19" fmla="*/ 1 h 117"/>
                <a:gd name="T20" fmla="*/ 29 w 31"/>
                <a:gd name="T21" fmla="*/ 7 h 117"/>
                <a:gd name="T22" fmla="*/ 29 w 31"/>
                <a:gd name="T23" fmla="*/ 24 h 117"/>
                <a:gd name="T24" fmla="*/ 29 w 31"/>
                <a:gd name="T25" fmla="*/ 82 h 117"/>
                <a:gd name="T26" fmla="*/ 28 w 31"/>
                <a:gd name="T27" fmla="*/ 114 h 117"/>
                <a:gd name="T28" fmla="*/ 9 w 31"/>
                <a:gd name="T29" fmla="*/ 112 h 117"/>
                <a:gd name="T30" fmla="*/ 19 w 31"/>
                <a:gd name="T31" fmla="*/ 112 h 117"/>
                <a:gd name="T32" fmla="*/ 26 w 31"/>
                <a:gd name="T33" fmla="*/ 108 h 117"/>
                <a:gd name="T34" fmla="*/ 26 w 31"/>
                <a:gd name="T35" fmla="*/ 97 h 117"/>
                <a:gd name="T36" fmla="*/ 26 w 31"/>
                <a:gd name="T37" fmla="*/ 76 h 117"/>
                <a:gd name="T38" fmla="*/ 27 w 31"/>
                <a:gd name="T39" fmla="*/ 24 h 117"/>
                <a:gd name="T40" fmla="*/ 27 w 31"/>
                <a:gd name="T41" fmla="*/ 10 h 117"/>
                <a:gd name="T42" fmla="*/ 21 w 31"/>
                <a:gd name="T43" fmla="*/ 5 h 117"/>
                <a:gd name="T44" fmla="*/ 7 w 31"/>
                <a:gd name="T45" fmla="*/ 5 h 117"/>
                <a:gd name="T46" fmla="*/ 4 w 31"/>
                <a:gd name="T47" fmla="*/ 13 h 117"/>
                <a:gd name="T48" fmla="*/ 4 w 31"/>
                <a:gd name="T49" fmla="*/ 15 h 117"/>
                <a:gd name="T50" fmla="*/ 5 w 31"/>
                <a:gd name="T51" fmla="*/ 54 h 117"/>
                <a:gd name="T52" fmla="*/ 4 w 31"/>
                <a:gd name="T53" fmla="*/ 106 h 117"/>
                <a:gd name="T54" fmla="*/ 4 w 31"/>
                <a:gd name="T55" fmla="*/ 109 h 117"/>
                <a:gd name="T56" fmla="*/ 8 w 31"/>
                <a:gd name="T57" fmla="*/ 113 h 117"/>
                <a:gd name="T58" fmla="*/ 9 w 31"/>
                <a:gd name="T59" fmla="*/ 112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1" h="117">
                  <a:moveTo>
                    <a:pt x="28" y="114"/>
                  </a:moveTo>
                  <a:cubicBezTo>
                    <a:pt x="22" y="117"/>
                    <a:pt x="12" y="117"/>
                    <a:pt x="4" y="114"/>
                  </a:cubicBezTo>
                  <a:cubicBezTo>
                    <a:pt x="0" y="108"/>
                    <a:pt x="2" y="100"/>
                    <a:pt x="2" y="91"/>
                  </a:cubicBezTo>
                  <a:cubicBezTo>
                    <a:pt x="2" y="83"/>
                    <a:pt x="3" y="75"/>
                    <a:pt x="3" y="67"/>
                  </a:cubicBezTo>
                  <a:cubicBezTo>
                    <a:pt x="3" y="65"/>
                    <a:pt x="2" y="63"/>
                    <a:pt x="2" y="61"/>
                  </a:cubicBezTo>
                  <a:cubicBezTo>
                    <a:pt x="3" y="51"/>
                    <a:pt x="2" y="42"/>
                    <a:pt x="2" y="34"/>
                  </a:cubicBezTo>
                  <a:cubicBezTo>
                    <a:pt x="1" y="28"/>
                    <a:pt x="1" y="23"/>
                    <a:pt x="1" y="18"/>
                  </a:cubicBezTo>
                  <a:cubicBezTo>
                    <a:pt x="2" y="14"/>
                    <a:pt x="0" y="9"/>
                    <a:pt x="2" y="5"/>
                  </a:cubicBezTo>
                  <a:cubicBezTo>
                    <a:pt x="3" y="3"/>
                    <a:pt x="6" y="1"/>
                    <a:pt x="7" y="1"/>
                  </a:cubicBezTo>
                  <a:cubicBezTo>
                    <a:pt x="8" y="1"/>
                    <a:pt x="10" y="1"/>
                    <a:pt x="12" y="1"/>
                  </a:cubicBezTo>
                  <a:cubicBezTo>
                    <a:pt x="19" y="1"/>
                    <a:pt x="26" y="0"/>
                    <a:pt x="29" y="7"/>
                  </a:cubicBezTo>
                  <a:cubicBezTo>
                    <a:pt x="31" y="13"/>
                    <a:pt x="29" y="19"/>
                    <a:pt x="29" y="24"/>
                  </a:cubicBezTo>
                  <a:cubicBezTo>
                    <a:pt x="28" y="41"/>
                    <a:pt x="29" y="64"/>
                    <a:pt x="29" y="82"/>
                  </a:cubicBezTo>
                  <a:cubicBezTo>
                    <a:pt x="29" y="94"/>
                    <a:pt x="30" y="104"/>
                    <a:pt x="28" y="114"/>
                  </a:cubicBezTo>
                  <a:close/>
                  <a:moveTo>
                    <a:pt x="9" y="112"/>
                  </a:moveTo>
                  <a:cubicBezTo>
                    <a:pt x="10" y="113"/>
                    <a:pt x="16" y="114"/>
                    <a:pt x="19" y="112"/>
                  </a:cubicBezTo>
                  <a:cubicBezTo>
                    <a:pt x="23" y="114"/>
                    <a:pt x="26" y="112"/>
                    <a:pt x="26" y="108"/>
                  </a:cubicBezTo>
                  <a:cubicBezTo>
                    <a:pt x="27" y="105"/>
                    <a:pt x="26" y="101"/>
                    <a:pt x="26" y="97"/>
                  </a:cubicBezTo>
                  <a:cubicBezTo>
                    <a:pt x="27" y="90"/>
                    <a:pt x="26" y="83"/>
                    <a:pt x="26" y="76"/>
                  </a:cubicBezTo>
                  <a:cubicBezTo>
                    <a:pt x="27" y="56"/>
                    <a:pt x="26" y="43"/>
                    <a:pt x="27" y="24"/>
                  </a:cubicBezTo>
                  <a:cubicBezTo>
                    <a:pt x="27" y="19"/>
                    <a:pt x="28" y="13"/>
                    <a:pt x="27" y="10"/>
                  </a:cubicBezTo>
                  <a:cubicBezTo>
                    <a:pt x="26" y="8"/>
                    <a:pt x="24" y="6"/>
                    <a:pt x="21" y="5"/>
                  </a:cubicBezTo>
                  <a:cubicBezTo>
                    <a:pt x="17" y="2"/>
                    <a:pt x="10" y="5"/>
                    <a:pt x="7" y="5"/>
                  </a:cubicBezTo>
                  <a:cubicBezTo>
                    <a:pt x="4" y="6"/>
                    <a:pt x="4" y="10"/>
                    <a:pt x="4" y="13"/>
                  </a:cubicBezTo>
                  <a:cubicBezTo>
                    <a:pt x="4" y="13"/>
                    <a:pt x="4" y="14"/>
                    <a:pt x="4" y="15"/>
                  </a:cubicBezTo>
                  <a:cubicBezTo>
                    <a:pt x="3" y="27"/>
                    <a:pt x="4" y="41"/>
                    <a:pt x="5" y="54"/>
                  </a:cubicBezTo>
                  <a:cubicBezTo>
                    <a:pt x="6" y="71"/>
                    <a:pt x="4" y="91"/>
                    <a:pt x="4" y="106"/>
                  </a:cubicBezTo>
                  <a:cubicBezTo>
                    <a:pt x="4" y="107"/>
                    <a:pt x="5" y="108"/>
                    <a:pt x="4" y="109"/>
                  </a:cubicBezTo>
                  <a:cubicBezTo>
                    <a:pt x="6" y="110"/>
                    <a:pt x="7" y="112"/>
                    <a:pt x="8" y="113"/>
                  </a:cubicBezTo>
                  <a:cubicBezTo>
                    <a:pt x="8" y="112"/>
                    <a:pt x="8" y="111"/>
                    <a:pt x="9" y="1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Arial"/>
                <a:ea typeface="微软雅黑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32884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7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2" presetClass="emph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Rot by="120000">
                                      <p:cBhvr>
                                        <p:cTn id="2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8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0FD38C99-1AA2-4756-B85F-4580817E4B03}"/>
              </a:ext>
            </a:extLst>
          </p:cNvPr>
          <p:cNvSpPr txBox="1"/>
          <p:nvPr/>
        </p:nvSpPr>
        <p:spPr>
          <a:xfrm>
            <a:off x="330200" y="654050"/>
            <a:ext cx="23258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Topological sort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DE736A3-6C45-4D1C-B926-84F4344BAD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3638" y="654050"/>
            <a:ext cx="1188823" cy="46486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2CACBD58-D862-49A8-8BDB-DAF8AA3BDC30}"/>
              </a:ext>
            </a:extLst>
          </p:cNvPr>
          <p:cNvSpPr txBox="1"/>
          <p:nvPr/>
        </p:nvSpPr>
        <p:spPr>
          <a:xfrm>
            <a:off x="330200" y="1873250"/>
            <a:ext cx="19479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Factorization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8C7F06F-FFCD-482B-9437-D6EA6BF3A1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8169" y="1790667"/>
            <a:ext cx="3722581" cy="683042"/>
          </a:xfrm>
          <a:prstGeom prst="rect">
            <a:avLst/>
          </a:prstGeom>
        </p:spPr>
      </p:pic>
      <p:sp>
        <p:nvSpPr>
          <p:cNvPr id="7" name="流程图: 接点 6">
            <a:extLst>
              <a:ext uri="{FF2B5EF4-FFF2-40B4-BE49-F238E27FC236}">
                <a16:creationId xmlns:a16="http://schemas.microsoft.com/office/drawing/2014/main" id="{D2599001-24D0-48BA-826A-247163B04A65}"/>
              </a:ext>
            </a:extLst>
          </p:cNvPr>
          <p:cNvSpPr/>
          <p:nvPr/>
        </p:nvSpPr>
        <p:spPr>
          <a:xfrm>
            <a:off x="1135909" y="2769245"/>
            <a:ext cx="336550" cy="33655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a</a:t>
            </a:r>
            <a:endParaRPr lang="zh-CN" altLang="en-US" dirty="0"/>
          </a:p>
        </p:txBody>
      </p:sp>
      <p:sp>
        <p:nvSpPr>
          <p:cNvPr id="8" name="流程图: 接点 7">
            <a:extLst>
              <a:ext uri="{FF2B5EF4-FFF2-40B4-BE49-F238E27FC236}">
                <a16:creationId xmlns:a16="http://schemas.microsoft.com/office/drawing/2014/main" id="{5892DEC7-ABE7-4A22-B581-5EEFB8633B01}"/>
              </a:ext>
            </a:extLst>
          </p:cNvPr>
          <p:cNvSpPr/>
          <p:nvPr/>
        </p:nvSpPr>
        <p:spPr>
          <a:xfrm>
            <a:off x="604115" y="3441700"/>
            <a:ext cx="336550" cy="33655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b</a:t>
            </a:r>
            <a:endParaRPr lang="zh-CN" altLang="en-US" dirty="0"/>
          </a:p>
        </p:txBody>
      </p:sp>
      <p:sp>
        <p:nvSpPr>
          <p:cNvPr id="9" name="流程图: 接点 8">
            <a:extLst>
              <a:ext uri="{FF2B5EF4-FFF2-40B4-BE49-F238E27FC236}">
                <a16:creationId xmlns:a16="http://schemas.microsoft.com/office/drawing/2014/main" id="{14D047B8-2F3D-42F6-8415-8EA0E6B4E934}"/>
              </a:ext>
            </a:extLst>
          </p:cNvPr>
          <p:cNvSpPr/>
          <p:nvPr/>
        </p:nvSpPr>
        <p:spPr>
          <a:xfrm>
            <a:off x="1658215" y="3444875"/>
            <a:ext cx="336550" cy="33655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</a:t>
            </a:r>
            <a:endParaRPr lang="zh-CN" altLang="en-US" dirty="0"/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F0EC9DAE-3D22-4740-BCA2-38CB209B06A5}"/>
              </a:ext>
            </a:extLst>
          </p:cNvPr>
          <p:cNvCxnSpPr>
            <a:stCxn id="7" idx="3"/>
            <a:endCxn id="8" idx="7"/>
          </p:cNvCxnSpPr>
          <p:nvPr/>
        </p:nvCxnSpPr>
        <p:spPr>
          <a:xfrm flipH="1">
            <a:off x="891378" y="3056508"/>
            <a:ext cx="293818" cy="4344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DCAA8583-F2B7-4972-BC95-C6EABD2E3D69}"/>
              </a:ext>
            </a:extLst>
          </p:cNvPr>
          <p:cNvCxnSpPr>
            <a:stCxn id="7" idx="5"/>
            <a:endCxn id="9" idx="1"/>
          </p:cNvCxnSpPr>
          <p:nvPr/>
        </p:nvCxnSpPr>
        <p:spPr>
          <a:xfrm>
            <a:off x="1423172" y="3056508"/>
            <a:ext cx="284330" cy="4376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6" name="流程图: 接点 15">
            <a:extLst>
              <a:ext uri="{FF2B5EF4-FFF2-40B4-BE49-F238E27FC236}">
                <a16:creationId xmlns:a16="http://schemas.microsoft.com/office/drawing/2014/main" id="{291D650D-6632-45E5-9D8A-35252BA6F8AA}"/>
              </a:ext>
            </a:extLst>
          </p:cNvPr>
          <p:cNvSpPr/>
          <p:nvPr/>
        </p:nvSpPr>
        <p:spPr>
          <a:xfrm>
            <a:off x="449187" y="4523086"/>
            <a:ext cx="336550" cy="33655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a</a:t>
            </a:r>
            <a:endParaRPr lang="zh-CN" altLang="en-US" dirty="0"/>
          </a:p>
        </p:txBody>
      </p:sp>
      <p:sp>
        <p:nvSpPr>
          <p:cNvPr id="17" name="流程图: 接点 16">
            <a:extLst>
              <a:ext uri="{FF2B5EF4-FFF2-40B4-BE49-F238E27FC236}">
                <a16:creationId xmlns:a16="http://schemas.microsoft.com/office/drawing/2014/main" id="{5191FA0B-53CC-4C4B-A072-53EB60A09CB1}"/>
              </a:ext>
            </a:extLst>
          </p:cNvPr>
          <p:cNvSpPr/>
          <p:nvPr/>
        </p:nvSpPr>
        <p:spPr>
          <a:xfrm>
            <a:off x="1135909" y="4523086"/>
            <a:ext cx="336550" cy="33655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b</a:t>
            </a:r>
            <a:endParaRPr lang="zh-CN" altLang="en-US" dirty="0"/>
          </a:p>
        </p:txBody>
      </p:sp>
      <p:sp>
        <p:nvSpPr>
          <p:cNvPr id="18" name="流程图: 接点 17">
            <a:extLst>
              <a:ext uri="{FF2B5EF4-FFF2-40B4-BE49-F238E27FC236}">
                <a16:creationId xmlns:a16="http://schemas.microsoft.com/office/drawing/2014/main" id="{099D770D-C3F9-427A-B698-6CC952D96527}"/>
              </a:ext>
            </a:extLst>
          </p:cNvPr>
          <p:cNvSpPr/>
          <p:nvPr/>
        </p:nvSpPr>
        <p:spPr>
          <a:xfrm>
            <a:off x="1875777" y="4523086"/>
            <a:ext cx="336550" cy="33655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</a:t>
            </a:r>
            <a:endParaRPr lang="zh-CN" altLang="en-US" dirty="0"/>
          </a:p>
        </p:txBody>
      </p:sp>
      <p:sp>
        <p:nvSpPr>
          <p:cNvPr id="21" name="流程图: 接点 20">
            <a:extLst>
              <a:ext uri="{FF2B5EF4-FFF2-40B4-BE49-F238E27FC236}">
                <a16:creationId xmlns:a16="http://schemas.microsoft.com/office/drawing/2014/main" id="{FC94767C-6F75-46BB-A039-67137D2A6EE6}"/>
              </a:ext>
            </a:extLst>
          </p:cNvPr>
          <p:cNvSpPr/>
          <p:nvPr/>
        </p:nvSpPr>
        <p:spPr>
          <a:xfrm>
            <a:off x="604115" y="5433022"/>
            <a:ext cx="336550" cy="33655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a</a:t>
            </a:r>
            <a:endParaRPr lang="zh-CN" altLang="en-US" dirty="0"/>
          </a:p>
        </p:txBody>
      </p:sp>
      <p:sp>
        <p:nvSpPr>
          <p:cNvPr id="22" name="流程图: 接点 21">
            <a:extLst>
              <a:ext uri="{FF2B5EF4-FFF2-40B4-BE49-F238E27FC236}">
                <a16:creationId xmlns:a16="http://schemas.microsoft.com/office/drawing/2014/main" id="{2C4B9654-8AAE-4A28-B224-E89603F841F5}"/>
              </a:ext>
            </a:extLst>
          </p:cNvPr>
          <p:cNvSpPr/>
          <p:nvPr/>
        </p:nvSpPr>
        <p:spPr>
          <a:xfrm>
            <a:off x="1604240" y="5433022"/>
            <a:ext cx="336550" cy="33655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b</a:t>
            </a:r>
            <a:endParaRPr lang="zh-CN" altLang="en-US" dirty="0"/>
          </a:p>
        </p:txBody>
      </p:sp>
      <p:sp>
        <p:nvSpPr>
          <p:cNvPr id="23" name="流程图: 接点 22">
            <a:extLst>
              <a:ext uri="{FF2B5EF4-FFF2-40B4-BE49-F238E27FC236}">
                <a16:creationId xmlns:a16="http://schemas.microsoft.com/office/drawing/2014/main" id="{B7E0ABE2-70A6-41CF-98CC-2FD06E320BCB}"/>
              </a:ext>
            </a:extLst>
          </p:cNvPr>
          <p:cNvSpPr/>
          <p:nvPr/>
        </p:nvSpPr>
        <p:spPr>
          <a:xfrm>
            <a:off x="1126384" y="6056190"/>
            <a:ext cx="336550" cy="33655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</a:t>
            </a:r>
            <a:endParaRPr lang="zh-CN" altLang="en-US" dirty="0"/>
          </a:p>
        </p:txBody>
      </p: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257318A9-DD9F-45F5-A3A4-2054BB26E955}"/>
              </a:ext>
            </a:extLst>
          </p:cNvPr>
          <p:cNvCxnSpPr>
            <a:stCxn id="16" idx="6"/>
            <a:endCxn id="17" idx="2"/>
          </p:cNvCxnSpPr>
          <p:nvPr/>
        </p:nvCxnSpPr>
        <p:spPr>
          <a:xfrm>
            <a:off x="785737" y="4691361"/>
            <a:ext cx="3501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4BD909A7-FB6C-404B-B862-871B62F4F788}"/>
              </a:ext>
            </a:extLst>
          </p:cNvPr>
          <p:cNvCxnSpPr>
            <a:stCxn id="17" idx="6"/>
            <a:endCxn id="18" idx="2"/>
          </p:cNvCxnSpPr>
          <p:nvPr/>
        </p:nvCxnSpPr>
        <p:spPr>
          <a:xfrm>
            <a:off x="1472459" y="4691361"/>
            <a:ext cx="4033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F5EF35CB-31B6-4F09-8F9F-D13E775AB0D5}"/>
              </a:ext>
            </a:extLst>
          </p:cNvPr>
          <p:cNvCxnSpPr>
            <a:stCxn id="21" idx="5"/>
            <a:endCxn id="23" idx="1"/>
          </p:cNvCxnSpPr>
          <p:nvPr/>
        </p:nvCxnSpPr>
        <p:spPr>
          <a:xfrm>
            <a:off x="891378" y="5720285"/>
            <a:ext cx="284293" cy="3851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9DD2FEC8-C938-4296-9966-D8E35058E234}"/>
              </a:ext>
            </a:extLst>
          </p:cNvPr>
          <p:cNvCxnSpPr>
            <a:stCxn id="22" idx="3"/>
            <a:endCxn id="23" idx="7"/>
          </p:cNvCxnSpPr>
          <p:nvPr/>
        </p:nvCxnSpPr>
        <p:spPr>
          <a:xfrm flipH="1">
            <a:off x="1413647" y="5720285"/>
            <a:ext cx="239880" cy="3851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285980" y="287281"/>
            <a:ext cx="2558714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300" kern="1200" dirty="0" err="1" smtClean="0">
                <a:solidFill>
                  <a:schemeClr val="tx1"/>
                </a:solidFill>
                <a:latin typeface="Arial"/>
                <a:ea typeface="微软雅黑"/>
                <a:cs typeface="方正苏新诗柳楷简体-yolan" panose="02000000000000000000" pitchFamily="2" charset="-122"/>
                <a:sym typeface="Arial"/>
              </a:rPr>
              <a:t>Beyesian</a:t>
            </a:r>
            <a:r>
              <a:rPr lang="en-US" altLang="zh-CN" sz="2300" kern="1200" dirty="0" smtClean="0">
                <a:solidFill>
                  <a:schemeClr val="tx1"/>
                </a:solidFill>
                <a:latin typeface="Arial"/>
                <a:ea typeface="微软雅黑"/>
                <a:cs typeface="方正苏新诗柳楷简体-yolan" panose="02000000000000000000" pitchFamily="2" charset="-122"/>
                <a:sym typeface="Arial"/>
              </a:rPr>
              <a:t> Network</a:t>
            </a:r>
          </a:p>
        </p:txBody>
      </p:sp>
      <p:grpSp>
        <p:nvGrpSpPr>
          <p:cNvPr id="25" name="组合 24"/>
          <p:cNvGrpSpPr/>
          <p:nvPr/>
        </p:nvGrpSpPr>
        <p:grpSpPr>
          <a:xfrm>
            <a:off x="2811196" y="293486"/>
            <a:ext cx="636853" cy="393183"/>
            <a:chOff x="3610120" y="261689"/>
            <a:chExt cx="636853" cy="393183"/>
          </a:xfrm>
        </p:grpSpPr>
        <p:pic>
          <p:nvPicPr>
            <p:cNvPr id="26" name="图片 25"/>
            <p:cNvPicPr>
              <a:picLocks noChangeAspect="1"/>
            </p:cNvPicPr>
            <p:nvPr userDrawn="1"/>
          </p:nvPicPr>
          <p:blipFill>
            <a:blip r:embed="rId5" cstate="screen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409115">
              <a:off x="3830226" y="261689"/>
              <a:ext cx="416747" cy="246260"/>
            </a:xfrm>
            <a:prstGeom prst="rect">
              <a:avLst/>
            </a:prstGeom>
          </p:spPr>
        </p:pic>
        <p:sp>
          <p:nvSpPr>
            <p:cNvPr id="27" name="Freeform 249"/>
            <p:cNvSpPr>
              <a:spLocks noEditPoints="1"/>
            </p:cNvSpPr>
            <p:nvPr userDrawn="1"/>
          </p:nvSpPr>
          <p:spPr bwMode="auto">
            <a:xfrm rot="2431720" flipH="1">
              <a:off x="3610120" y="366070"/>
              <a:ext cx="211706" cy="288802"/>
            </a:xfrm>
            <a:custGeom>
              <a:avLst/>
              <a:gdLst>
                <a:gd name="T0" fmla="*/ 82 w 239"/>
                <a:gd name="T1" fmla="*/ 301 h 301"/>
                <a:gd name="T2" fmla="*/ 64 w 239"/>
                <a:gd name="T3" fmla="*/ 298 h 301"/>
                <a:gd name="T4" fmla="*/ 8 w 239"/>
                <a:gd name="T5" fmla="*/ 212 h 301"/>
                <a:gd name="T6" fmla="*/ 100 w 239"/>
                <a:gd name="T7" fmla="*/ 162 h 301"/>
                <a:gd name="T8" fmla="*/ 153 w 239"/>
                <a:gd name="T9" fmla="*/ 182 h 301"/>
                <a:gd name="T10" fmla="*/ 44 w 239"/>
                <a:gd name="T11" fmla="*/ 17 h 301"/>
                <a:gd name="T12" fmla="*/ 53 w 239"/>
                <a:gd name="T13" fmla="*/ 47 h 301"/>
                <a:gd name="T14" fmla="*/ 51 w 239"/>
                <a:gd name="T15" fmla="*/ 52 h 301"/>
                <a:gd name="T16" fmla="*/ 46 w 239"/>
                <a:gd name="T17" fmla="*/ 50 h 301"/>
                <a:gd name="T18" fmla="*/ 34 w 239"/>
                <a:gd name="T19" fmla="*/ 11 h 301"/>
                <a:gd name="T20" fmla="*/ 33 w 239"/>
                <a:gd name="T21" fmla="*/ 8 h 301"/>
                <a:gd name="T22" fmla="*/ 34 w 239"/>
                <a:gd name="T23" fmla="*/ 3 h 301"/>
                <a:gd name="T24" fmla="*/ 36 w 239"/>
                <a:gd name="T25" fmla="*/ 3 h 301"/>
                <a:gd name="T26" fmla="*/ 44 w 239"/>
                <a:gd name="T27" fmla="*/ 0 h 301"/>
                <a:gd name="T28" fmla="*/ 81 w 239"/>
                <a:gd name="T29" fmla="*/ 6 h 301"/>
                <a:gd name="T30" fmla="*/ 80 w 239"/>
                <a:gd name="T31" fmla="*/ 14 h 301"/>
                <a:gd name="T32" fmla="*/ 47 w 239"/>
                <a:gd name="T33" fmla="*/ 9 h 301"/>
                <a:gd name="T34" fmla="*/ 161 w 239"/>
                <a:gd name="T35" fmla="*/ 187 h 301"/>
                <a:gd name="T36" fmla="*/ 239 w 239"/>
                <a:gd name="T37" fmla="*/ 288 h 301"/>
                <a:gd name="T38" fmla="*/ 236 w 239"/>
                <a:gd name="T39" fmla="*/ 293 h 301"/>
                <a:gd name="T40" fmla="*/ 231 w 239"/>
                <a:gd name="T41" fmla="*/ 291 h 301"/>
                <a:gd name="T42" fmla="*/ 161 w 239"/>
                <a:gd name="T43" fmla="*/ 197 h 301"/>
                <a:gd name="T44" fmla="*/ 149 w 239"/>
                <a:gd name="T45" fmla="*/ 252 h 301"/>
                <a:gd name="T46" fmla="*/ 82 w 239"/>
                <a:gd name="T47" fmla="*/ 301 h 301"/>
                <a:gd name="T48" fmla="*/ 79 w 239"/>
                <a:gd name="T49" fmla="*/ 168 h 301"/>
                <a:gd name="T50" fmla="*/ 16 w 239"/>
                <a:gd name="T51" fmla="*/ 214 h 301"/>
                <a:gd name="T52" fmla="*/ 66 w 239"/>
                <a:gd name="T53" fmla="*/ 291 h 301"/>
                <a:gd name="T54" fmla="*/ 141 w 239"/>
                <a:gd name="T55" fmla="*/ 249 h 301"/>
                <a:gd name="T56" fmla="*/ 153 w 239"/>
                <a:gd name="T57" fmla="*/ 191 h 301"/>
                <a:gd name="T58" fmla="*/ 99 w 239"/>
                <a:gd name="T59" fmla="*/ 170 h 301"/>
                <a:gd name="T60" fmla="*/ 79 w 239"/>
                <a:gd name="T61" fmla="*/ 168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39" h="301">
                  <a:moveTo>
                    <a:pt x="82" y="301"/>
                  </a:moveTo>
                  <a:cubicBezTo>
                    <a:pt x="76" y="301"/>
                    <a:pt x="70" y="300"/>
                    <a:pt x="64" y="298"/>
                  </a:cubicBezTo>
                  <a:cubicBezTo>
                    <a:pt x="17" y="285"/>
                    <a:pt x="0" y="245"/>
                    <a:pt x="8" y="212"/>
                  </a:cubicBezTo>
                  <a:cubicBezTo>
                    <a:pt x="15" y="180"/>
                    <a:pt x="47" y="152"/>
                    <a:pt x="100" y="162"/>
                  </a:cubicBezTo>
                  <a:cubicBezTo>
                    <a:pt x="120" y="165"/>
                    <a:pt x="137" y="173"/>
                    <a:pt x="153" y="182"/>
                  </a:cubicBezTo>
                  <a:cubicBezTo>
                    <a:pt x="148" y="130"/>
                    <a:pt x="116" y="69"/>
                    <a:pt x="44" y="17"/>
                  </a:cubicBezTo>
                  <a:cubicBezTo>
                    <a:pt x="53" y="47"/>
                    <a:pt x="53" y="47"/>
                    <a:pt x="53" y="47"/>
                  </a:cubicBezTo>
                  <a:cubicBezTo>
                    <a:pt x="54" y="49"/>
                    <a:pt x="53" y="51"/>
                    <a:pt x="51" y="52"/>
                  </a:cubicBezTo>
                  <a:cubicBezTo>
                    <a:pt x="49" y="53"/>
                    <a:pt x="46" y="52"/>
                    <a:pt x="46" y="50"/>
                  </a:cubicBezTo>
                  <a:cubicBezTo>
                    <a:pt x="41" y="41"/>
                    <a:pt x="33" y="22"/>
                    <a:pt x="34" y="11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2" y="6"/>
                    <a:pt x="33" y="4"/>
                    <a:pt x="34" y="3"/>
                  </a:cubicBezTo>
                  <a:cubicBezTo>
                    <a:pt x="35" y="3"/>
                    <a:pt x="35" y="3"/>
                    <a:pt x="36" y="3"/>
                  </a:cubicBezTo>
                  <a:cubicBezTo>
                    <a:pt x="37" y="1"/>
                    <a:pt x="40" y="0"/>
                    <a:pt x="44" y="0"/>
                  </a:cubicBezTo>
                  <a:cubicBezTo>
                    <a:pt x="59" y="3"/>
                    <a:pt x="81" y="6"/>
                    <a:pt x="81" y="6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62" y="11"/>
                    <a:pt x="47" y="9"/>
                  </a:cubicBezTo>
                  <a:cubicBezTo>
                    <a:pt x="125" y="66"/>
                    <a:pt x="158" y="131"/>
                    <a:pt x="161" y="187"/>
                  </a:cubicBezTo>
                  <a:cubicBezTo>
                    <a:pt x="217" y="225"/>
                    <a:pt x="238" y="287"/>
                    <a:pt x="239" y="288"/>
                  </a:cubicBezTo>
                  <a:cubicBezTo>
                    <a:pt x="239" y="290"/>
                    <a:pt x="238" y="293"/>
                    <a:pt x="236" y="293"/>
                  </a:cubicBezTo>
                  <a:cubicBezTo>
                    <a:pt x="234" y="294"/>
                    <a:pt x="232" y="293"/>
                    <a:pt x="231" y="291"/>
                  </a:cubicBezTo>
                  <a:cubicBezTo>
                    <a:pt x="231" y="290"/>
                    <a:pt x="211" y="233"/>
                    <a:pt x="161" y="197"/>
                  </a:cubicBezTo>
                  <a:cubicBezTo>
                    <a:pt x="161" y="217"/>
                    <a:pt x="156" y="236"/>
                    <a:pt x="149" y="252"/>
                  </a:cubicBezTo>
                  <a:cubicBezTo>
                    <a:pt x="134" y="283"/>
                    <a:pt x="109" y="301"/>
                    <a:pt x="82" y="301"/>
                  </a:cubicBezTo>
                  <a:close/>
                  <a:moveTo>
                    <a:pt x="79" y="168"/>
                  </a:moveTo>
                  <a:cubicBezTo>
                    <a:pt x="43" y="168"/>
                    <a:pt x="21" y="189"/>
                    <a:pt x="16" y="214"/>
                  </a:cubicBezTo>
                  <a:cubicBezTo>
                    <a:pt x="9" y="243"/>
                    <a:pt x="24" y="279"/>
                    <a:pt x="66" y="291"/>
                  </a:cubicBezTo>
                  <a:cubicBezTo>
                    <a:pt x="96" y="299"/>
                    <a:pt x="125" y="283"/>
                    <a:pt x="141" y="249"/>
                  </a:cubicBezTo>
                  <a:cubicBezTo>
                    <a:pt x="149" y="232"/>
                    <a:pt x="154" y="212"/>
                    <a:pt x="153" y="191"/>
                  </a:cubicBezTo>
                  <a:cubicBezTo>
                    <a:pt x="138" y="181"/>
                    <a:pt x="120" y="174"/>
                    <a:pt x="99" y="170"/>
                  </a:cubicBezTo>
                  <a:cubicBezTo>
                    <a:pt x="92" y="168"/>
                    <a:pt x="85" y="168"/>
                    <a:pt x="79" y="168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latin typeface="Arial"/>
                <a:ea typeface="微软雅黑"/>
                <a:sym typeface="Arial"/>
              </a:endParaRPr>
            </a:p>
          </p:txBody>
        </p:sp>
      </p:grpSp>
      <p:sp>
        <p:nvSpPr>
          <p:cNvPr id="29" name="流程图: 接点 28">
            <a:extLst>
              <a:ext uri="{FF2B5EF4-FFF2-40B4-BE49-F238E27FC236}">
                <a16:creationId xmlns:a16="http://schemas.microsoft.com/office/drawing/2014/main" id="{291D650D-6632-45E5-9D8A-35252BA6F8AA}"/>
              </a:ext>
            </a:extLst>
          </p:cNvPr>
          <p:cNvSpPr/>
          <p:nvPr/>
        </p:nvSpPr>
        <p:spPr>
          <a:xfrm>
            <a:off x="4323593" y="628668"/>
            <a:ext cx="487047" cy="487047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dirty="0" err="1" smtClean="0"/>
              <a:t>xj</a:t>
            </a:r>
            <a:endParaRPr lang="zh-CN" altLang="en-US" sz="1400" dirty="0"/>
          </a:p>
        </p:txBody>
      </p: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257318A9-DD9F-45F5-A3A4-2054BB26E955}"/>
              </a:ext>
            </a:extLst>
          </p:cNvPr>
          <p:cNvCxnSpPr>
            <a:stCxn id="29" idx="6"/>
          </p:cNvCxnSpPr>
          <p:nvPr/>
        </p:nvCxnSpPr>
        <p:spPr>
          <a:xfrm flipV="1">
            <a:off x="4810640" y="872191"/>
            <a:ext cx="49395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5" name="流程图: 接点 34">
            <a:extLst>
              <a:ext uri="{FF2B5EF4-FFF2-40B4-BE49-F238E27FC236}">
                <a16:creationId xmlns:a16="http://schemas.microsoft.com/office/drawing/2014/main" id="{291D650D-6632-45E5-9D8A-35252BA6F8AA}"/>
              </a:ext>
            </a:extLst>
          </p:cNvPr>
          <p:cNvSpPr/>
          <p:nvPr/>
        </p:nvSpPr>
        <p:spPr>
          <a:xfrm>
            <a:off x="5304594" y="628668"/>
            <a:ext cx="487047" cy="487047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dirty="0" smtClean="0"/>
              <a:t>xi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193929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接点 8">
            <a:extLst>
              <a:ext uri="{FF2B5EF4-FFF2-40B4-BE49-F238E27FC236}">
                <a16:creationId xmlns:a16="http://schemas.microsoft.com/office/drawing/2014/main" id="{FF47A072-B9B4-4FF6-A2EB-B6CCA10326A1}"/>
              </a:ext>
            </a:extLst>
          </p:cNvPr>
          <p:cNvSpPr/>
          <p:nvPr/>
        </p:nvSpPr>
        <p:spPr>
          <a:xfrm>
            <a:off x="862859" y="218402"/>
            <a:ext cx="336550" cy="33655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a</a:t>
            </a:r>
            <a:endParaRPr lang="zh-CN" altLang="en-US" dirty="0"/>
          </a:p>
        </p:txBody>
      </p:sp>
      <p:sp>
        <p:nvSpPr>
          <p:cNvPr id="14" name="流程图: 接点 13">
            <a:extLst>
              <a:ext uri="{FF2B5EF4-FFF2-40B4-BE49-F238E27FC236}">
                <a16:creationId xmlns:a16="http://schemas.microsoft.com/office/drawing/2014/main" id="{694F0AEB-5D45-4372-85DD-0EC6BEE16723}"/>
              </a:ext>
            </a:extLst>
          </p:cNvPr>
          <p:cNvSpPr/>
          <p:nvPr/>
        </p:nvSpPr>
        <p:spPr>
          <a:xfrm>
            <a:off x="331065" y="890857"/>
            <a:ext cx="336550" cy="33655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b</a:t>
            </a:r>
            <a:endParaRPr lang="zh-CN" altLang="en-US" dirty="0"/>
          </a:p>
        </p:txBody>
      </p:sp>
      <p:sp>
        <p:nvSpPr>
          <p:cNvPr id="15" name="流程图: 接点 14">
            <a:extLst>
              <a:ext uri="{FF2B5EF4-FFF2-40B4-BE49-F238E27FC236}">
                <a16:creationId xmlns:a16="http://schemas.microsoft.com/office/drawing/2014/main" id="{8B132796-90A9-4372-964A-A9138F9A4C2A}"/>
              </a:ext>
            </a:extLst>
          </p:cNvPr>
          <p:cNvSpPr/>
          <p:nvPr/>
        </p:nvSpPr>
        <p:spPr>
          <a:xfrm>
            <a:off x="1385165" y="894032"/>
            <a:ext cx="336550" cy="33655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</a:t>
            </a:r>
            <a:endParaRPr lang="zh-CN" altLang="en-US" dirty="0"/>
          </a:p>
        </p:txBody>
      </p: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F6CD2D5A-E824-4A33-A2B2-9C99F2443B20}"/>
              </a:ext>
            </a:extLst>
          </p:cNvPr>
          <p:cNvCxnSpPr>
            <a:stCxn id="9" idx="3"/>
            <a:endCxn id="14" idx="7"/>
          </p:cNvCxnSpPr>
          <p:nvPr/>
        </p:nvCxnSpPr>
        <p:spPr>
          <a:xfrm flipH="1">
            <a:off x="618328" y="505665"/>
            <a:ext cx="293818" cy="4344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B8467401-3051-47A9-AD81-B7F13E10B3FE}"/>
              </a:ext>
            </a:extLst>
          </p:cNvPr>
          <p:cNvCxnSpPr>
            <a:stCxn id="9" idx="5"/>
            <a:endCxn id="15" idx="1"/>
          </p:cNvCxnSpPr>
          <p:nvPr/>
        </p:nvCxnSpPr>
        <p:spPr>
          <a:xfrm>
            <a:off x="1150122" y="505665"/>
            <a:ext cx="284330" cy="4376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2" name="图片 1">
            <a:extLst>
              <a:ext uri="{FF2B5EF4-FFF2-40B4-BE49-F238E27FC236}">
                <a16:creationId xmlns:a16="http://schemas.microsoft.com/office/drawing/2014/main" id="{0E58F1AF-481D-4FF6-B913-72E210B1C8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700" y="1458581"/>
            <a:ext cx="1066892" cy="525826"/>
          </a:xfrm>
          <a:prstGeom prst="rect">
            <a:avLst/>
          </a:prstGeom>
        </p:spPr>
      </p:pic>
      <p:sp>
        <p:nvSpPr>
          <p:cNvPr id="23" name="流程图: 接点 22">
            <a:extLst>
              <a:ext uri="{FF2B5EF4-FFF2-40B4-BE49-F238E27FC236}">
                <a16:creationId xmlns:a16="http://schemas.microsoft.com/office/drawing/2014/main" id="{B84FBBA5-0E68-4B50-BFB3-160D965E8AFC}"/>
              </a:ext>
            </a:extLst>
          </p:cNvPr>
          <p:cNvSpPr/>
          <p:nvPr/>
        </p:nvSpPr>
        <p:spPr>
          <a:xfrm>
            <a:off x="225424" y="2888036"/>
            <a:ext cx="336550" cy="33655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a</a:t>
            </a:r>
            <a:endParaRPr lang="zh-CN" altLang="en-US" dirty="0"/>
          </a:p>
        </p:txBody>
      </p:sp>
      <p:sp>
        <p:nvSpPr>
          <p:cNvPr id="24" name="流程图: 接点 23">
            <a:extLst>
              <a:ext uri="{FF2B5EF4-FFF2-40B4-BE49-F238E27FC236}">
                <a16:creationId xmlns:a16="http://schemas.microsoft.com/office/drawing/2014/main" id="{90148D0D-5772-48C6-A4A2-1DE8FFB7EF0F}"/>
              </a:ext>
            </a:extLst>
          </p:cNvPr>
          <p:cNvSpPr/>
          <p:nvPr/>
        </p:nvSpPr>
        <p:spPr>
          <a:xfrm>
            <a:off x="912146" y="2888036"/>
            <a:ext cx="336550" cy="33655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b</a:t>
            </a:r>
            <a:endParaRPr lang="zh-CN" altLang="en-US" dirty="0"/>
          </a:p>
        </p:txBody>
      </p:sp>
      <p:sp>
        <p:nvSpPr>
          <p:cNvPr id="25" name="流程图: 接点 24">
            <a:extLst>
              <a:ext uri="{FF2B5EF4-FFF2-40B4-BE49-F238E27FC236}">
                <a16:creationId xmlns:a16="http://schemas.microsoft.com/office/drawing/2014/main" id="{FDED6A04-9945-4E48-85AB-9739D5E737AD}"/>
              </a:ext>
            </a:extLst>
          </p:cNvPr>
          <p:cNvSpPr/>
          <p:nvPr/>
        </p:nvSpPr>
        <p:spPr>
          <a:xfrm>
            <a:off x="1652014" y="2888036"/>
            <a:ext cx="336550" cy="33655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</a:t>
            </a:r>
            <a:endParaRPr lang="zh-CN" altLang="en-US" dirty="0"/>
          </a:p>
        </p:txBody>
      </p: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250FFD47-536D-4AEF-9358-8D442F38D639}"/>
              </a:ext>
            </a:extLst>
          </p:cNvPr>
          <p:cNvCxnSpPr>
            <a:stCxn id="23" idx="6"/>
            <a:endCxn id="24" idx="2"/>
          </p:cNvCxnSpPr>
          <p:nvPr/>
        </p:nvCxnSpPr>
        <p:spPr>
          <a:xfrm>
            <a:off x="561974" y="3056311"/>
            <a:ext cx="3501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21F18841-7EB2-4893-B5C2-85EADAE10EBF}"/>
              </a:ext>
            </a:extLst>
          </p:cNvPr>
          <p:cNvCxnSpPr>
            <a:stCxn id="24" idx="6"/>
            <a:endCxn id="25" idx="2"/>
          </p:cNvCxnSpPr>
          <p:nvPr/>
        </p:nvCxnSpPr>
        <p:spPr>
          <a:xfrm>
            <a:off x="1248696" y="3056311"/>
            <a:ext cx="4033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4" name="图片 3">
            <a:extLst>
              <a:ext uri="{FF2B5EF4-FFF2-40B4-BE49-F238E27FC236}">
                <a16:creationId xmlns:a16="http://schemas.microsoft.com/office/drawing/2014/main" id="{848ABA83-3211-4975-BA9B-A272F8A7C0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9265" y="0"/>
            <a:ext cx="5700254" cy="272057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9B5F110-DCE8-4A2D-BE5F-494F4DD22E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9265" y="2720576"/>
            <a:ext cx="5730737" cy="1889924"/>
          </a:xfrm>
          <a:prstGeom prst="rect">
            <a:avLst/>
          </a:prstGeom>
        </p:spPr>
      </p:pic>
      <p:sp>
        <p:nvSpPr>
          <p:cNvPr id="29" name="流程图: 接点 28">
            <a:extLst>
              <a:ext uri="{FF2B5EF4-FFF2-40B4-BE49-F238E27FC236}">
                <a16:creationId xmlns:a16="http://schemas.microsoft.com/office/drawing/2014/main" id="{F5E80EC7-A1AE-4CE6-80E6-633E829626D3}"/>
              </a:ext>
            </a:extLst>
          </p:cNvPr>
          <p:cNvSpPr/>
          <p:nvPr/>
        </p:nvSpPr>
        <p:spPr>
          <a:xfrm>
            <a:off x="347954" y="5004250"/>
            <a:ext cx="336550" cy="33655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a</a:t>
            </a:r>
            <a:endParaRPr lang="zh-CN" altLang="en-US" dirty="0"/>
          </a:p>
        </p:txBody>
      </p:sp>
      <p:sp>
        <p:nvSpPr>
          <p:cNvPr id="30" name="流程图: 接点 29">
            <a:extLst>
              <a:ext uri="{FF2B5EF4-FFF2-40B4-BE49-F238E27FC236}">
                <a16:creationId xmlns:a16="http://schemas.microsoft.com/office/drawing/2014/main" id="{57EFC375-4FA0-4511-B404-8F9E25D13140}"/>
              </a:ext>
            </a:extLst>
          </p:cNvPr>
          <p:cNvSpPr/>
          <p:nvPr/>
        </p:nvSpPr>
        <p:spPr>
          <a:xfrm>
            <a:off x="1348079" y="5004250"/>
            <a:ext cx="336550" cy="33655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b</a:t>
            </a:r>
            <a:endParaRPr lang="zh-CN" altLang="en-US" dirty="0"/>
          </a:p>
        </p:txBody>
      </p:sp>
      <p:sp>
        <p:nvSpPr>
          <p:cNvPr id="31" name="流程图: 接点 30">
            <a:extLst>
              <a:ext uri="{FF2B5EF4-FFF2-40B4-BE49-F238E27FC236}">
                <a16:creationId xmlns:a16="http://schemas.microsoft.com/office/drawing/2014/main" id="{EC5C022F-7684-40A5-BD04-3A30C4C64039}"/>
              </a:ext>
            </a:extLst>
          </p:cNvPr>
          <p:cNvSpPr/>
          <p:nvPr/>
        </p:nvSpPr>
        <p:spPr>
          <a:xfrm>
            <a:off x="870223" y="5627418"/>
            <a:ext cx="336550" cy="33655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</a:t>
            </a:r>
            <a:endParaRPr lang="zh-CN" altLang="en-US" dirty="0"/>
          </a:p>
        </p:txBody>
      </p: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1C671899-CC30-463A-9E82-49382A67562B}"/>
              </a:ext>
            </a:extLst>
          </p:cNvPr>
          <p:cNvCxnSpPr>
            <a:stCxn id="29" idx="5"/>
            <a:endCxn id="31" idx="1"/>
          </p:cNvCxnSpPr>
          <p:nvPr/>
        </p:nvCxnSpPr>
        <p:spPr>
          <a:xfrm>
            <a:off x="635217" y="5291513"/>
            <a:ext cx="284293" cy="3851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0250657A-E1FE-4F81-8CD3-C779F5E4B843}"/>
              </a:ext>
            </a:extLst>
          </p:cNvPr>
          <p:cNvCxnSpPr>
            <a:stCxn id="30" idx="3"/>
            <a:endCxn id="31" idx="7"/>
          </p:cNvCxnSpPr>
          <p:nvPr/>
        </p:nvCxnSpPr>
        <p:spPr>
          <a:xfrm flipH="1">
            <a:off x="1157486" y="5291513"/>
            <a:ext cx="239880" cy="3851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0506CF70-E09E-4EE5-B82C-644810F560CF}"/>
              </a:ext>
            </a:extLst>
          </p:cNvPr>
          <p:cNvSpPr txBox="1"/>
          <p:nvPr/>
        </p:nvSpPr>
        <p:spPr>
          <a:xfrm>
            <a:off x="331065" y="1981813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tail to tail</a:t>
            </a:r>
            <a:endParaRPr lang="zh-CN" altLang="en-US" dirty="0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AEF5DCE2-626C-43EA-9C82-4047A2464B02}"/>
              </a:ext>
            </a:extLst>
          </p:cNvPr>
          <p:cNvSpPr txBox="1"/>
          <p:nvPr/>
        </p:nvSpPr>
        <p:spPr>
          <a:xfrm>
            <a:off x="405448" y="4018768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head to tail</a:t>
            </a:r>
            <a:endParaRPr lang="zh-CN" altLang="en-US" dirty="0"/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56BE719C-A320-437E-A734-278EBA84FFC6}"/>
              </a:ext>
            </a:extLst>
          </p:cNvPr>
          <p:cNvSpPr txBox="1"/>
          <p:nvPr/>
        </p:nvSpPr>
        <p:spPr>
          <a:xfrm>
            <a:off x="391892" y="6085368"/>
            <a:ext cx="1531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head to head</a:t>
            </a:r>
            <a:endParaRPr lang="zh-CN" altLang="en-US" dirty="0"/>
          </a:p>
        </p:txBody>
      </p:sp>
      <p:pic>
        <p:nvPicPr>
          <p:cNvPr id="34" name="图片 33">
            <a:extLst>
              <a:ext uri="{FF2B5EF4-FFF2-40B4-BE49-F238E27FC236}">
                <a16:creationId xmlns:a16="http://schemas.microsoft.com/office/drawing/2014/main" id="{2ABA71E2-F8FF-4566-8724-C82A1A90CDA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-227" t="-27354" r="227" b="27780"/>
          <a:stretch/>
        </p:blipFill>
        <p:spPr>
          <a:xfrm>
            <a:off x="2439265" y="4119768"/>
            <a:ext cx="5441152" cy="18442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0824" y="3656331"/>
            <a:ext cx="1112616" cy="411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355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36"/>
          <p:cNvSpPr txBox="1"/>
          <p:nvPr/>
        </p:nvSpPr>
        <p:spPr>
          <a:xfrm>
            <a:off x="282804" y="320511"/>
            <a:ext cx="1919115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300" kern="1200" dirty="0">
                <a:solidFill>
                  <a:schemeClr val="tx1"/>
                </a:solidFill>
                <a:latin typeface="Arial"/>
                <a:ea typeface="微软雅黑"/>
                <a:cs typeface="方正苏新诗柳楷简体-yolan" panose="02000000000000000000" pitchFamily="2" charset="-122"/>
                <a:sym typeface="Arial"/>
              </a:rPr>
              <a:t>D-</a:t>
            </a:r>
            <a:r>
              <a:rPr lang="en-US" altLang="zh-CN" sz="2300" kern="1200" dirty="0" err="1">
                <a:solidFill>
                  <a:schemeClr val="tx1"/>
                </a:solidFill>
                <a:latin typeface="Arial"/>
                <a:ea typeface="微软雅黑"/>
                <a:cs typeface="方正苏新诗柳楷简体-yolan" panose="02000000000000000000" pitchFamily="2" charset="-122"/>
                <a:sym typeface="Arial"/>
              </a:rPr>
              <a:t>Seperation</a:t>
            </a:r>
            <a:endParaRPr lang="zh-CN" altLang="en-US" sz="2300" kern="1200" dirty="0">
              <a:solidFill>
                <a:schemeClr val="tx1"/>
              </a:solidFill>
              <a:latin typeface="Arial"/>
              <a:ea typeface="微软雅黑"/>
              <a:cs typeface="方正苏新诗柳楷简体-yolan" panose="02000000000000000000" pitchFamily="2" charset="-122"/>
              <a:sym typeface="Arial"/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2201919" y="320511"/>
            <a:ext cx="636853" cy="393183"/>
            <a:chOff x="3610120" y="261689"/>
            <a:chExt cx="636853" cy="393183"/>
          </a:xfrm>
        </p:grpSpPr>
        <p:pic>
          <p:nvPicPr>
            <p:cNvPr id="39" name="图片 38"/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409115">
              <a:off x="3830226" y="261689"/>
              <a:ext cx="416747" cy="246260"/>
            </a:xfrm>
            <a:prstGeom prst="rect">
              <a:avLst/>
            </a:prstGeom>
          </p:spPr>
        </p:pic>
        <p:sp>
          <p:nvSpPr>
            <p:cNvPr id="40" name="Freeform 249"/>
            <p:cNvSpPr>
              <a:spLocks noEditPoints="1"/>
            </p:cNvSpPr>
            <p:nvPr userDrawn="1"/>
          </p:nvSpPr>
          <p:spPr bwMode="auto">
            <a:xfrm rot="2431720" flipH="1">
              <a:off x="3610120" y="366070"/>
              <a:ext cx="211706" cy="288802"/>
            </a:xfrm>
            <a:custGeom>
              <a:avLst/>
              <a:gdLst>
                <a:gd name="T0" fmla="*/ 82 w 239"/>
                <a:gd name="T1" fmla="*/ 301 h 301"/>
                <a:gd name="T2" fmla="*/ 64 w 239"/>
                <a:gd name="T3" fmla="*/ 298 h 301"/>
                <a:gd name="T4" fmla="*/ 8 w 239"/>
                <a:gd name="T5" fmla="*/ 212 h 301"/>
                <a:gd name="T6" fmla="*/ 100 w 239"/>
                <a:gd name="T7" fmla="*/ 162 h 301"/>
                <a:gd name="T8" fmla="*/ 153 w 239"/>
                <a:gd name="T9" fmla="*/ 182 h 301"/>
                <a:gd name="T10" fmla="*/ 44 w 239"/>
                <a:gd name="T11" fmla="*/ 17 h 301"/>
                <a:gd name="T12" fmla="*/ 53 w 239"/>
                <a:gd name="T13" fmla="*/ 47 h 301"/>
                <a:gd name="T14" fmla="*/ 51 w 239"/>
                <a:gd name="T15" fmla="*/ 52 h 301"/>
                <a:gd name="T16" fmla="*/ 46 w 239"/>
                <a:gd name="T17" fmla="*/ 50 h 301"/>
                <a:gd name="T18" fmla="*/ 34 w 239"/>
                <a:gd name="T19" fmla="*/ 11 h 301"/>
                <a:gd name="T20" fmla="*/ 33 w 239"/>
                <a:gd name="T21" fmla="*/ 8 h 301"/>
                <a:gd name="T22" fmla="*/ 34 w 239"/>
                <a:gd name="T23" fmla="*/ 3 h 301"/>
                <a:gd name="T24" fmla="*/ 36 w 239"/>
                <a:gd name="T25" fmla="*/ 3 h 301"/>
                <a:gd name="T26" fmla="*/ 44 w 239"/>
                <a:gd name="T27" fmla="*/ 0 h 301"/>
                <a:gd name="T28" fmla="*/ 81 w 239"/>
                <a:gd name="T29" fmla="*/ 6 h 301"/>
                <a:gd name="T30" fmla="*/ 80 w 239"/>
                <a:gd name="T31" fmla="*/ 14 h 301"/>
                <a:gd name="T32" fmla="*/ 47 w 239"/>
                <a:gd name="T33" fmla="*/ 9 h 301"/>
                <a:gd name="T34" fmla="*/ 161 w 239"/>
                <a:gd name="T35" fmla="*/ 187 h 301"/>
                <a:gd name="T36" fmla="*/ 239 w 239"/>
                <a:gd name="T37" fmla="*/ 288 h 301"/>
                <a:gd name="T38" fmla="*/ 236 w 239"/>
                <a:gd name="T39" fmla="*/ 293 h 301"/>
                <a:gd name="T40" fmla="*/ 231 w 239"/>
                <a:gd name="T41" fmla="*/ 291 h 301"/>
                <a:gd name="T42" fmla="*/ 161 w 239"/>
                <a:gd name="T43" fmla="*/ 197 h 301"/>
                <a:gd name="T44" fmla="*/ 149 w 239"/>
                <a:gd name="T45" fmla="*/ 252 h 301"/>
                <a:gd name="T46" fmla="*/ 82 w 239"/>
                <a:gd name="T47" fmla="*/ 301 h 301"/>
                <a:gd name="T48" fmla="*/ 79 w 239"/>
                <a:gd name="T49" fmla="*/ 168 h 301"/>
                <a:gd name="T50" fmla="*/ 16 w 239"/>
                <a:gd name="T51" fmla="*/ 214 h 301"/>
                <a:gd name="T52" fmla="*/ 66 w 239"/>
                <a:gd name="T53" fmla="*/ 291 h 301"/>
                <a:gd name="T54" fmla="*/ 141 w 239"/>
                <a:gd name="T55" fmla="*/ 249 h 301"/>
                <a:gd name="T56" fmla="*/ 153 w 239"/>
                <a:gd name="T57" fmla="*/ 191 h 301"/>
                <a:gd name="T58" fmla="*/ 99 w 239"/>
                <a:gd name="T59" fmla="*/ 170 h 301"/>
                <a:gd name="T60" fmla="*/ 79 w 239"/>
                <a:gd name="T61" fmla="*/ 168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39" h="301">
                  <a:moveTo>
                    <a:pt x="82" y="301"/>
                  </a:moveTo>
                  <a:cubicBezTo>
                    <a:pt x="76" y="301"/>
                    <a:pt x="70" y="300"/>
                    <a:pt x="64" y="298"/>
                  </a:cubicBezTo>
                  <a:cubicBezTo>
                    <a:pt x="17" y="285"/>
                    <a:pt x="0" y="245"/>
                    <a:pt x="8" y="212"/>
                  </a:cubicBezTo>
                  <a:cubicBezTo>
                    <a:pt x="15" y="180"/>
                    <a:pt x="47" y="152"/>
                    <a:pt x="100" y="162"/>
                  </a:cubicBezTo>
                  <a:cubicBezTo>
                    <a:pt x="120" y="165"/>
                    <a:pt x="137" y="173"/>
                    <a:pt x="153" y="182"/>
                  </a:cubicBezTo>
                  <a:cubicBezTo>
                    <a:pt x="148" y="130"/>
                    <a:pt x="116" y="69"/>
                    <a:pt x="44" y="17"/>
                  </a:cubicBezTo>
                  <a:cubicBezTo>
                    <a:pt x="53" y="47"/>
                    <a:pt x="53" y="47"/>
                    <a:pt x="53" y="47"/>
                  </a:cubicBezTo>
                  <a:cubicBezTo>
                    <a:pt x="54" y="49"/>
                    <a:pt x="53" y="51"/>
                    <a:pt x="51" y="52"/>
                  </a:cubicBezTo>
                  <a:cubicBezTo>
                    <a:pt x="49" y="53"/>
                    <a:pt x="46" y="52"/>
                    <a:pt x="46" y="50"/>
                  </a:cubicBezTo>
                  <a:cubicBezTo>
                    <a:pt x="41" y="41"/>
                    <a:pt x="33" y="22"/>
                    <a:pt x="34" y="11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2" y="6"/>
                    <a:pt x="33" y="4"/>
                    <a:pt x="34" y="3"/>
                  </a:cubicBezTo>
                  <a:cubicBezTo>
                    <a:pt x="35" y="3"/>
                    <a:pt x="35" y="3"/>
                    <a:pt x="36" y="3"/>
                  </a:cubicBezTo>
                  <a:cubicBezTo>
                    <a:pt x="37" y="1"/>
                    <a:pt x="40" y="0"/>
                    <a:pt x="44" y="0"/>
                  </a:cubicBezTo>
                  <a:cubicBezTo>
                    <a:pt x="59" y="3"/>
                    <a:pt x="81" y="6"/>
                    <a:pt x="81" y="6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62" y="11"/>
                    <a:pt x="47" y="9"/>
                  </a:cubicBezTo>
                  <a:cubicBezTo>
                    <a:pt x="125" y="66"/>
                    <a:pt x="158" y="131"/>
                    <a:pt x="161" y="187"/>
                  </a:cubicBezTo>
                  <a:cubicBezTo>
                    <a:pt x="217" y="225"/>
                    <a:pt x="238" y="287"/>
                    <a:pt x="239" y="288"/>
                  </a:cubicBezTo>
                  <a:cubicBezTo>
                    <a:pt x="239" y="290"/>
                    <a:pt x="238" y="293"/>
                    <a:pt x="236" y="293"/>
                  </a:cubicBezTo>
                  <a:cubicBezTo>
                    <a:pt x="234" y="294"/>
                    <a:pt x="232" y="293"/>
                    <a:pt x="231" y="291"/>
                  </a:cubicBezTo>
                  <a:cubicBezTo>
                    <a:pt x="231" y="290"/>
                    <a:pt x="211" y="233"/>
                    <a:pt x="161" y="197"/>
                  </a:cubicBezTo>
                  <a:cubicBezTo>
                    <a:pt x="161" y="217"/>
                    <a:pt x="156" y="236"/>
                    <a:pt x="149" y="252"/>
                  </a:cubicBezTo>
                  <a:cubicBezTo>
                    <a:pt x="134" y="283"/>
                    <a:pt x="109" y="301"/>
                    <a:pt x="82" y="301"/>
                  </a:cubicBezTo>
                  <a:close/>
                  <a:moveTo>
                    <a:pt x="79" y="168"/>
                  </a:moveTo>
                  <a:cubicBezTo>
                    <a:pt x="43" y="168"/>
                    <a:pt x="21" y="189"/>
                    <a:pt x="16" y="214"/>
                  </a:cubicBezTo>
                  <a:cubicBezTo>
                    <a:pt x="9" y="243"/>
                    <a:pt x="24" y="279"/>
                    <a:pt x="66" y="291"/>
                  </a:cubicBezTo>
                  <a:cubicBezTo>
                    <a:pt x="96" y="299"/>
                    <a:pt x="125" y="283"/>
                    <a:pt x="141" y="249"/>
                  </a:cubicBezTo>
                  <a:cubicBezTo>
                    <a:pt x="149" y="232"/>
                    <a:pt x="154" y="212"/>
                    <a:pt x="153" y="191"/>
                  </a:cubicBezTo>
                  <a:cubicBezTo>
                    <a:pt x="138" y="181"/>
                    <a:pt x="120" y="174"/>
                    <a:pt x="99" y="170"/>
                  </a:cubicBezTo>
                  <a:cubicBezTo>
                    <a:pt x="92" y="168"/>
                    <a:pt x="85" y="168"/>
                    <a:pt x="79" y="168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latin typeface="Arial"/>
                <a:ea typeface="微软雅黑"/>
                <a:sym typeface="Arial"/>
              </a:endParaRPr>
            </a:p>
          </p:txBody>
        </p:sp>
      </p:grpSp>
      <p:pic>
        <p:nvPicPr>
          <p:cNvPr id="35" name="图片 34">
            <a:extLst>
              <a:ext uri="{FF2B5EF4-FFF2-40B4-BE49-F238E27FC236}">
                <a16:creationId xmlns:a16="http://schemas.microsoft.com/office/drawing/2014/main" id="{9CB562D8-36D1-4B60-A0FB-C9C1063DFD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2804" y="933328"/>
            <a:ext cx="2872989" cy="2819644"/>
          </a:xfrm>
          <a:prstGeom prst="rect">
            <a:avLst/>
          </a:prstGeom>
        </p:spPr>
      </p:pic>
      <p:sp>
        <p:nvSpPr>
          <p:cNvPr id="41" name="文本框 40">
            <a:extLst>
              <a:ext uri="{FF2B5EF4-FFF2-40B4-BE49-F238E27FC236}">
                <a16:creationId xmlns:a16="http://schemas.microsoft.com/office/drawing/2014/main" id="{19A03014-50E7-429E-9D42-39761477E81A}"/>
              </a:ext>
            </a:extLst>
          </p:cNvPr>
          <p:cNvSpPr txBox="1"/>
          <p:nvPr/>
        </p:nvSpPr>
        <p:spPr>
          <a:xfrm>
            <a:off x="113584" y="4095660"/>
            <a:ext cx="34195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Global Markov Property</a:t>
            </a:r>
          </a:p>
        </p:txBody>
      </p:sp>
      <p:pic>
        <p:nvPicPr>
          <p:cNvPr id="36" name="图片 35">
            <a:extLst>
              <a:ext uri="{FF2B5EF4-FFF2-40B4-BE49-F238E27FC236}">
                <a16:creationId xmlns:a16="http://schemas.microsoft.com/office/drawing/2014/main" id="{951B040D-1579-46B3-A996-D4C5D6117F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77562" y="1422278"/>
            <a:ext cx="2499577" cy="1737511"/>
          </a:xfrm>
          <a:prstGeom prst="rect">
            <a:avLst/>
          </a:prstGeom>
        </p:spPr>
      </p:pic>
      <p:sp>
        <p:nvSpPr>
          <p:cNvPr id="42" name="文本框 41">
            <a:extLst>
              <a:ext uri="{FF2B5EF4-FFF2-40B4-BE49-F238E27FC236}">
                <a16:creationId xmlns:a16="http://schemas.microsoft.com/office/drawing/2014/main" id="{76052C99-6F53-42B4-852C-229B1688D4FC}"/>
              </a:ext>
            </a:extLst>
          </p:cNvPr>
          <p:cNvSpPr txBox="1"/>
          <p:nvPr/>
        </p:nvSpPr>
        <p:spPr>
          <a:xfrm>
            <a:off x="8590662" y="4095660"/>
            <a:ext cx="22733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Markov blanket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50632" y="766787"/>
            <a:ext cx="3132091" cy="3734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50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LTRA_SCORM_COURSE_ID" val="A3FE3C99-2218-4003-8976-8FFEF26117BE"/>
  <p:tag name="ISPRING_SCORM_RATE_SLIDES" val="1"/>
  <p:tag name="ISPRINGONLINEFOLDERID" val="0"/>
  <p:tag name="ISPRINGONLINEFOLDERPATH" val="Content List"/>
  <p:tag name="ISPRINGCLOUDFOLDERID" val="0"/>
  <p:tag name="ISPRINGCLOUDFOLDERPATH" val="Repository"/>
  <p:tag name="ISPRING_PLAYERS_CUSTOMIZATION" val="UEsDBBQAAgAIAE+IQ0oVDq0oZAQAAAcRAAAdAAAAdW5pdmVyc2FsL2NvbW1vbl9tZXNzYWdlcy5sbmetWG1v2zYQ/l6g/4EQUGADtrQd0KIYEge0xNhEZMmV6DjZCwRGYmwilJjpxW32ab9mP2y/ZEfKTuK+QFISwDZMyvfc8e6eu6MPjz/nCm1EWUldHDlvD944SBSpzmSxOnIW7OTnDw6qal5kXOlCHDmFdtDx6OWLQ8WLVcNXAr6/fIHQYS6qCpbVyKzu10hmR858nLjhbI6Di8QPJ2EyphNn5Or8hhe3yNcr/Uf5wy/vP3x+++79j4evt5J9gOIZ9v19KGSR3r3pARSwKPQTQCN+EpBz5ozM5zC5cMF8GhBntP0yTHoekTNnZD475RZRRAKWxD71SELjJAiZ9YVPGPGc0YVu0JpvBKo12kjxCdVrAZGsZSlQpWRmH6QaNopGdCnzwhmmQRKRmEXUZTQMnFGsy/L2JwvLm3qtS1BXoUxW/FKJzOqEnLHPb0pRgWpeQ04heNVrCb/UOZfFQafqCC9pMElYGPpxQgJvt+OMSJEhr+RGzUCUCMckAoCSV6J8hGxis8yKI6zUMIQpnUx9eDNjwlSu1gre9VA75gRiMBdFlxTkCIkgu+J4GUaecRqoQhzd8Kr6pMtsLz8eBqoLmAZuCCnosgfgzGDsgCHGEipHWYq07gKbkTjGE5KMw3NIZOBdOEQiPAW6nQ6RuCAxUITEXTIBPqMTbBLeUGyX/zt+pdyks7pFPE1BzrhvI3VTwY5xKbDAMq06GKYmJh8XEDaK/e/QuEUF79rVSm4E2FFmouxUBJXFJZ7Joo8L+ltygqlPvATSyguXCbMlz2jM+S0qdI14tuFFKtClSHkDuX4LzzKZ2Wcmzlb/X438G/F6W1VebQtS4JHzV0Pt2ath3zCrqcCmuhb5Td2l2jhsa/5jrDA5/V0T+hz9cfpjlwQ4ouHzRKaSeaPaqvvk+NxZNjRGnUY80VP9o/XclsRtbR1TKFhjqftLEOimpn9AA1T9pWhwAormbYmGGk6LqwE6g3ALEGj0WIwzcNWeCWfgwgHySzKOKYPZaCkuK1l3jh2WjW2Avh3aFOY8JWpxT8ZLcaVhwlGCb9rpA7qQjXRnQB8MN3utglHmg8kBAK7a5AFIJXOwP+uBuZiRnQfaAr93kqVuVGbJq+S1LfLg2yYXX49NV6XO7a7i1S552yZz/BQr2sNFrdL5gPZ/x7/e8XlAv8dHKSY4cqeJiwOXmEHfcFX1FAIKGFf4LE58PDbiwIWc1+kamumVboqsJ1A7q3vkBAPY9syx4GW6/u+ff3tifGFJu4u2u78OAgFimypI7sB+D3Qtqj+7QBge78vZRR+p7d1mJ9fzqsMoZOGz3CF421pyncPWQbdeSPJt0DBj2J3OgAexTXvdlDC6DUGY4egUapmdwp3RjJfXUAiZ1moQinW1ScB6mPb762VTK1mIIbJPayXmwIzOE+x59q4N5FMyvW57ZgY3inR76VZw6e4L5k5xAHX2CzyRyXogoG1NuyoERG/X9zTffN2p7laV/cvi8PWDfzD+B1BLAwQUAAIACABPiENKCH4LIykDAACGDAAAJwAAAHVuaXZlcnNhbC9mbGFzaF9wdWJsaXNoaW5nX3NldHRpbmdzLnhtbNVX3W7aMBS+5yksT70saTu6diihqgpo1VpAhW3tVWViQ6w6dhbbUHq1p9mD7Ul2HAMFtevSH6RNCBGfn+/8n5jw6DYVaMJyzZWM8G51ByMmY0W5HEf4y6C9fYiRNkRSIpRkEZYKo6NGJczsUHCd9JkxIKoRwEhdz0yEE2OyehBMp9Mq11nuuEpYA/i6Gqs0yHKmmTQsDzJBZvBjZhnTeI5QAgC+qZJztUalglDokc4VtYIhTsFzyV1QRLQF0QkOvNiQxDfjXFlJT5RQOcrHwwi/Ozx2n4WMh2rylEmXE90AoiObOqGUOy+I6PM7hhLGxwm4e1DDaMqpSSK8V3MoIB08RCmwfejEoZwoyIE0c/iUGUKJIf7o7Rl2a/SC4El0JknK4wFwkIs/ws3B9aerXuvi7LTz+XrQ7Z4NTnveiUInWMcJg3VDITikbB6zpZ2QGEPiBPwGnRERmoXBKmkhNlJyzTl3RkMlIPeFFrRROmS0Q1K2Uo3+DZdtkNzFaASBiFmEj3NOBEbcEMHjpbK2Q224KareXpVEgAXtydB5H9+b99mJE5JrturWgqNdzuPGN2UFRTNlkeA3DBmFIH6bwlPC0Gpx0ChXaUGF9jFICw4WJ5xNGT0qcjoH/JOhKzCRWtCEXs0EM97Cd8vv0JCNVA64jEygs4HOtcevPgs4I1rfg5KFj1v9s9Nm6/q002xdbrkACZ0QGT8THArO0sxsBJ/MkFRmoQfpiInVrCgK5bTglYmt+vIyaJ5a4cv81sVYgd5gSTZj5TmF+asHpc0mZFIMohuuAhpGkENJPCYwYlgXXFpWFjAmEikpZojEsNa0G+sJV1YDxQ+wh9Yv99DrIy6L0xhWG1jMKctLQe7s7r2v7X84OPxYrwa/fvzcflJpvvB7gjhzfuOfPLnyl2v/4TYMA7elH1/aJrf/5s7uXbS+lslrp3U5KFXSVr8UXLeMVPdzGakL/5LprbxgSrkAS2nshwzWkuApN4y+ZYu9oE1e9W73PbaZNtlgzK8Zjf8mZH9aXhPX7oVh8OjF1XFSLnkKiXArcXnbbezXduCm+SirUgG09f8OjcpvUEsDBBQAAgAIAE+IQ0q1/AlkugIAAFUKAAAhAAAAdW5pdmVyc2FsL2ZsYXNoX3NraW5fc2V0dGluZ3MueG1slVZtb+IwDP5+vwJx3+nulZ3UITHGSZN2t+k27XvamjYiTaokZce/vzhN1gQo9LAmEft5bMexzVK1pXzxYTJJc8GEfAatKS8VarxuQoubadZqLfgsF1wD1zMuZE3YdPHxp/2kiUVeYokdyLGcDcmhDzO3nzEUF+PbHGWIkIu6IXz/IEoxy0i+LaVoeXExtWrfgGSUbw3y6sd8tR4MwKjS9xrqKKf1Nco4SiNBKcCUvq9RLrIYyYD5SFf2M5LThzp/+wPajiqqLW35CWWI1pAS4iJfL1GG8dx4j19ljnKeoOGvNtAvn1EGoYzsQcbO776iDDJE0zb/0yONFCUWNOacf8R3DhOkMOOHWV2hXCTghTDQxVdw5bF3vQtA7ms49ymOqxTsCet6sBDw0TMGCy1bSBN/6myqEm+PrTbzAYsNYcoAQlUPejJJP5FWeTexrsf9gTfKi9CX0/SQV8HaGlZdwoG7WN/jV6tbuytCp++6IEMJO6cMUuyVPfK3qesRMlD2yGdGC3jkbH+cwaGpI/lHviXuOc/X31iBE3MsnNWfvBUjPeDoqiBVp/CYWhSwUJjOC60B3y1NrK5LKTnKKeVkR0uiqeC/EJft7WVUmhwYXK+d7qxUU83gVMPZHM2aDstlz3E/OmvckN3PQn+57jzRZovfTInWJK9q87OkphPHM2NiCjNNTjNwTxo4yHu+EQHHxh4i1URuQb4IwcaG4UKDGutedMM1BE+ToAZpcrrKqXNyqvy8rTOQa/NqFJSvcqzsgBUtK2b+9CuFNygOGAPWjqor448T+t6XgcI1ARCZV75ru0NnqVumKYMd+OEPFPbKQ3dLlenSoYZb6gfY6LDlnGZUT7pd0fdKvEMC/Qn8q0krcnxgGdH2mmTK3iyafL+G+1yixezXGTZfuMns2fVS5NjYjytolPjv5D9QSwMEFAACAAgAT4hDSiqWD2f+AgAAlwsAACYAAAB1bml2ZXJzYWwvaHRtbF9wdWJsaXNoaW5nX3NldHRpbmdzLnhtbM2Wb08aMRjA3/Mpmi6+lFPnpiN3GCMYiU6IsE1fmXItXGOvvbU98Hy1T7MPtk+yp1dAiI6dRpaFEOjTPr/nX/u04dF9KtCEacOVjPBufQcjJmNFuRxH+MvgdPsQI2OJpEQoySIsFUZHzVqY5UPBTdJn1sJSgwAjTSOzEU6szRpBMJ1O69xk2s0qkVvgm3qs0iDTzDBpmQ4yQQr4sUXGDJ4RKgDgmyo5U2vWagiFnvRZ0VwwxCl4LrkLiogzmwoc+FVDEt+NtcolPVFCaaTHwwi/Ozx2n/kaT2rxlEmXEtMEoRPbBqGUOyeI6PMHhhLGxwl4e7CP0ZRTm0R4b99RYHXwlFKyfeTEUU4UpEDaGT5lllBiiR96e5bdWzMXeBEtJEl5PIAZ5MKPcGtwe3bTa19ddC7Pbwfd7sWg0/NOlDrBKicMVg2F4JDKdcwWdkJiLYkT8Bt0RkQYFgbLovmykZIrzrkxGioBqS+1MBqBp6KI8LHmRGDELRE8XsxaosfMnnIBMTjd3fpIWvwI9PHGCdGGLRuazxiXxbj5TeWCokLlSPA7hqxCEFGewr+EoeV0o5FWaSkVxFhkBKcMTTibMnpUZmkG/JOhGzCR5qAJmy8TzHoL33P+gIZspDRwGZnAVgU5N55ffxE4I8Y8Qsncx63+RafVvu1cttrXWy5AQidExi+EQwlZmtmN8EmBpLJzPUhHTHLDyqJQTsu5KrHVX18Gw9Nc+DK/dTGW0BssyWasvKQwf/WgstmETMqD6A5XiYYjyKEkngkTMRx3LnNWFRgTiZQUBSIxNCrjjvWEq9yAxB9gjzav99DrIy7L0RhuDrCoKdOVkDu7e+/3P3w8OPzUqAe/fvzcXqs0a+E9QZw538NP1jbxRSN/2g3DwPXO59uw1fm/6sK9q/bXKpm6bF8PKhWp3a+E61ZZ1T2vsurKXxu9pSujkgvQZsb+2ECjETzlltG33DSvKPz6+9dvizcq/AajWLt9/98g/Gjx3Fp5X4XBsw/AGshXH9PN2m9QSwMEFAACAAgAT4hDSmhxUpGaAQAAHwYAAB8AAAB1bml2ZXJzYWwvaHRtbF9za2luX3NldHRpbmdzLmpzjZRNb8IwDIbv/AqUXSfEPmG7ocGkSRwmjdu0QyimVKRJlaQdHeK/rw5fTeqOxRfy8uR17CredrrVYhHrPne37rfbv/t7pwFqVudw7euiRU9RZ0YkC5glKYhEAguQ4nj0JO/OBGXMpDOdlx9oa2p+TOE/Sy5MHc8IC01ohjpcEOA3oW2owz8nsVOra19TrdHz3Fole5GSFqTtSaVT7hh29epWvcQAVgXoC+iSR+CZDtxqI8+ODwOMOhepNOOynKpY9eY8Wsda5XLRln9VZqCrT77eA/2nwcvEsxOJsW8W0jDxZIjRTmYajIFD3scJBgkLPgdR8+279QfqGTcLCugiMYk90qMbjDqd8RgaXRqOMHxMVl6Nbg4wmpyFjd0Td7cYHiF4CbphNb7H8ECV5dk/PmCmVYwdaaDNnp9QofgikfEhdR+D5PCyaNvWvXOh7vpj5j0hFTyhFfX80rbZEYKGAK03lo55TZB3StkJSpREDkVo1LQq6DliwzmC+88u49byaJVW46EajlUbuF6Dniklqtt/XbpnmKuz+wVQSwMEFAACAAgAT4hDSj08L9HBAAAA5QEAABoAAAB1bml2ZXJzYWwvaTE4bl9wcmVzZXRzLnhtbJ2RsQrCMBCG9z5FuN3EbqUkdRPcHHSWmqYaaS8ll1of35SKdJGAQyD/8X0/JCd3r75jT+PJOlSQ8y0wg9o1Fm8Kzqf9pgBGocam7hwaBeiA7apM2rzAozdkArFYgaTgHsJQCjFNE7c0+NhArhtDLCauXS/i6R2K2RTDosLilvYv+zODKssYk9fRduGAVbzHtCCMvFYwOxeN3GLrQPwCGpMATKrBUAJofQJ4DAnAjytAiu+b56RHCvGjYpBitZ4qewNQSwMEFAACAAgAT4hDSnL80YFnAAAAawAAABwAAAB1bml2ZXJzYWwvbG9jYWxfc2V0dGluZ3MueG1sDcw7CsNADEXR3qsQ6p1P58JjdymDIc4ChP0IBo0UZkRIdp/pbnG44/zNSh+Uerglvp4uTLDN98NeiZ/rrR+Yaojtom5IbM40T92ovok+ENFgpbfKD2VFbhG4S25yKaiwkGhnPk/dH1BLAwQUAAIACABElFdHI7RO+/sCAACwCAAAFAAAAHVuaXZlcnNhbC9wbGF5ZXIueG1srVXfT9swEH4u0v6HyO/YLR0DqgTEkNAexoTUse2tMombeE3izHYI5a/f2c7vpWxIe2iVnO/77nz33cW/es5S74lJxUUeoAWeI4/loYh4Hgfo4evt8Tm6unx35Bcp3TPp8ShAZc4NgKbIi5gKJS80gO+pTgLUM2BgRl4huZBc74H7FLjbSCdL9O5oBi65ClCidbEipKoqzBUg8liJtDQkCociI4VkiuWaSeLSQF6DXem/o+GXiZzofcFUD1notweuSVqOZ8UHJNUSCxmTk/l8QX7cfV6HCcvoMc+VpnnIkAeVnNlSPtJwdyeiMmXK2Ga+S3LNtDZJWNvM1yu+OM89JcMAOYdNxpSiMVM4zWNEHJZMgP1tSlVS86gBreFVO17zWr+Ned80brZzpHMuyseUqwSO+pDOOgn0yTCqn9nrWgU9NAq6NUzIk+xXySWL7Ou3VozzBXIBW8XZPLGqQjiAp1saaiH3NwADFdUdxG3TsGsatqCWA7fR1x0Fam67ZVSXkjWlmvlPPGLiC5WSGllcalkyn4yMNZYMwT5xV66b1DXET3SWnv5Db4zfqDU/1WudsYD/0ZhPQNTWhOcRe77l4KNZBjXVDIptbFgXKTYxu5xU+Zj1dD0wuRzrpsBFPE1lzGAMI6op6ezkEJRJqsAlLOUI2zs4CE54nKTw05MM49ODNBmVu0mG3sFBcCrC3QS0NbdlJOM6jsTUKsgnE+vED0ulRcZfrDwHe0avrA5fG7nm6Lrg7cHZ/I9RHMRoBnOLJlaXeertq+bw3sypVp3PpnCWgVphHpguC+fVzEJZjHwitqVlqm/6OTX7sAcd5Tw1HdNc30HvolrzF+ZVPDJfusXS1CRhRjMB+nC+7DFAP2G7DMJb06GIW5E3dcCY2Df3byvabPm6da7rhzrsQw2fOKscxs3UR1BHLEWZR6Me4qL7iKgUdtq1ZNRL2RZutDgBkYoiQO/hob7zxelFd+WzxUWDtXndu8Aulzes9DrhTkGk1nV7Eb/eDfD4G1BLAwQUAAIACABPiENKsIcj9GwBAAD3AgAAKQAAAHVuaXZlcnNhbC9za2luX2N1c3RvbWl6YXRpb25fc2V0dGluZ3MueG1sjVLbSiQxEH33K4I/MEkqt4Z2ILeWeVHRAZ+b6ezSrKaXTsRlycebdncYR0c09VR1Tp2iKqdNv8Zon1KeHse/fR6neBdyHuPPtD5DqN1ND9N8M4cUclodKvdjHKbnTfwxLbVaTbmPQz8PdkHTGqPu9SEltXKqZswwiiTz1CvkPLcVa8A1YCvmKLHt6p3EP9057ELMp1Xb1RH6sWETU5jzJg7hzxqO2W+h4w0u534YKy+tBVui7KcWx5ZAjHDJfaEaAASy3BGHi5SN1AR5zDiGYhQFCohwThpRiKQcatY1oqow3wjEJGPUFepp7UZaG0dtkdAQous0rxpbus5IjBEhBJgrXEBnMKpsqBoa1HJAcGBAFG00UYA625mOFe+8sBwp6gXGhRkDGB+Oe9ju7bkO1W+vsz/nF4Inv+AkunhrdcJc7e5pnit5Gx5/P/Q5oHG4OL+59Xf+aqu3m+ur8/++fPXwnrWYtW79qbdfAFBLAwQUAAIACABPiENKKoo35ocRAADwYQAAFwAAAHVuaXZlcnNhbC91bml2ZXJzYWwucG5n7d35V5LZ/wBwSzMnZ6LNzCxtmrTFBdQaMxdabNKRcp3UUtHUbDM1MxRZUqexRSV1yl2aXNolbdLcwCUl1KAJldKUCoUQlRCRHT70nZrPjH7mD/ie83AOeLj3Oc+9r/vc1R/eXPI6sO+bRasXaWlpfePu5uqjpaUD09LSjtPT1aSodlvu0/yZF++zb7dWFXUNV/NFJ2rX/l1aWtU4fUXYAs33r2LdAuO1tBa3f3rPI8fcjtDSCrvg7rrLLzFkYgh+5UGkkixQ5qO0nM8f0Aa15X60fJr1I2TTj67Oesvn2yyZeAYp/+i6/kXaMv35e3QueXkqtFOQlYEUmWhtk2JIfu5BPZ926NFRwjYm45f99RxaaX0Vo6c0iU/rIT4uUEim6Z72/GbxMLsEMVwvkbKLYmTcr1eFnp+n+/ePtz+sXqUsO+S2LZuLO8yCukjephlLu6643DTU/hrSovX3j/s2XtERiid65qZYRXXAzZW2/8yGtOxM1u5zGyM/oEHVTcqw+3dgJvsyI2aVdyM95YRZ3RjvbFAiTh9Bmyz4Z/b5lEjtvh9PK5V8rCEMVjWnuudTwN/4WdRXWFrlmUWNZMzO/xC5E+K9xMBVd3ZGvtESWJN3Ytmc+81rLWf8/CyiB203S3PV+CHEe+lPc2/1EEK5l7OM0zO37JY2171+S41ml9HSVu6/1HfnkP3sFq2fp7/cwHtvxJw66ec2bdkcR82YbQ/RtYT5uRpkz75ek4w0sFnQCyAABIAAEAACQAAIAAEgAASAABAAAkAACAABIAAEgAAQAAJAAAgAASAABIAAEAACQAAIAAEgAASAABAAAkAACAABIAAEgAAQAAJAAAgAASAABIAAEAACQAAIAAEgAASAABAAAkAACAABIAAEgAAQAAJAAAgAASAABIAAEADi/xEiRdo28ojmMij5H9ECz6eo7WO7wxLT5sbR0z1tvy4/4FXAKpvZYQFbes6Hvs9sM14wJ6KgnvnRg0cPzk6FxP57+/5b8jXY5sg5dX12HkyZZz6/bOfdF7PKWKspOvVSaJvW7Cr5C5xhLtKR3Oce4Obfk6YoG+1xTlPP2CkLTbbX40Vn+rr9wVHNTWvH8hjeo/8s0NoeokTNrIDmBctt+ziNImEdSRk97RDTrBJtZXEZKswtSSJZVQwNyUdJ3qUXmaol5I2GbtaNTcgk3uhMVrupyT9jKcK1+UT5JEVVof52100XzgNGNOWcM7Ue7UJiB52AVLNF8B14aTsrdOpNPK3kJ0uj9MNgBHL7SRP1BcOQV720bTh5u6kqVkh15KMm4uBoUd9zMEZw5Qqe5iIfv8t5zBYLt3djlzQJOo3hJUo+Vi0fpGKQYFFiI/XR5Kk3TKhaShs0ATczgn+oei8OQAaaoKf/eB5J4PxWWoUsOLq3dlz+wlE4Tc3/8vRzUmQe077KRZe2eYdy40qT2AUdNDNe3PVSWr1L0+TM3fRlcRAHxuqfwOKfSNWMjdWIoQRGx8buk6XiZvGw/DH53isfUgi+mEGLwQiLDNWNbGlScbta694jgpdPlKqZj+a/VzPqD0pWIbxBjfLJRkRnFbIBWYwcQDbFgUdvrn+qBxap8yZPFWULatZOJQfN1PTyDhH2BLpcbw4H0+8/W4w9HFDDffdXhamvdypHh1g4KCY8vPXiGg/E2SqbiInuYATqGjPnu8XmJ+EvfFFNZk6Udt7yHtnIExViP+ROJKXWM/+kN0S5IeG+Vk5eB2tSnM7Q+5alOBHsnV2uStb5RfDwcniCv4hpUN9ZkvnW1oTglNHhveAi9/2IMVPS2f/BtvRcXjYai0Ou7bzJrcmrCOG8kwa0juy4fpx8KDtJPsCf6K53sP/cr7abaYuarTwF8b33MAXXqYq7WJIvCpPA8OA8nHmXSillfpWE4rYNtHjjY2mkkfBBs8D8IKapJas7qFLsFfabKtmkZsuGDNG+C4Sle7ekwvCYxNteNvArGWZ/VNlTg3+YUTqPiS1ueYC7L27xADMHEFsGTfifahKQvXZqR/IAL/nwuX5q4ZcObufFHHy/AloN7ez+fbo2NoMp7C3lDPA5NWcPimJbI2ihtosR0ZA7pFY8FntFuqBvIze84yF7yokahoWcamxcCmMLQlfDahdcr0+PxpFWbDhnZASmE0nkgbxI7qjj08GE5uXOI5HTv6c3OztAOeTPY+HWsRtEJ5Y5lpkjJb/2QMQGm+YxucxbxK1RXMt+pyBIfWVozUSyb4b+3as+IEOPKjGowFffvDFDz5ynfj21jT/tRBURSxxiOM8/3xDxsmW/yvzW4M2nLwOZ3KtxJSSskk7x4FRPx7aOrE51R2+mVvHjfarLiYZdhTF6DWcLTEqVYX7wg3aZfnR+mA/JRcnAVTLbI5BUkZkfHSs9hgLlyh4LlF6dLPiMM8za7swHfvVMZDWEokhMjg/5axo8bpw48ZgxgNqcFSNrUIID4VilKO0mZa2+edFr3PHjDeNh6SvuhDftOSw0c8hTxj8QXUpakCsgjPSqT8tvpeMENQhsaQLVwKZTXFaAcffryGnIW3TouxOZ522VlQT6rTscu8z1BjsqPe1Am+hCuK1t24GpZBiJyyvMG+1NpZiqPqY/wLb0ydOD+QsbimZk+JmF0ZNk5ecpF62bpSRsNZlK4trgz1Fe2WD5vqjhdNXJwlRKin6u7OfEBtdXumcZeYcywB130j2x1s6kCvv5ILg66wm1gThSgcnaaUslrO9IDLDa10nw1BR7cTNLUImwf/+D8/3dXZHq+c9f5p3q676uMmEVEfu7m9mR9ZYDa05sSeIE8nuHMfKJK6cbJrg6uSIiqNnek3//80L2NuibNVOeegz4m+dY1Zg/STYWTpc9SZJ9NISj4oS9vp7RGJUQz5wR8Go5vqQZhZAGR11olaiFuCReUl/7GDYXV8aLy5u0QGNEEpFmTtiOHhDY9vO8SSEEehWjziSE4w/Cl4Yrkc5MmUi2JpRB5yevZI06j8gL9MwX6uaaXTWZBBnpuhxWZhGHBRgZ9xY8s4fd/UgW0/p08Ne6zX8F0rXVjFWLma+0WcfZcAFEleyaJstPYODsmSjhPWYyg9ULX9zP3+YyWaK+ksMnqVUduVmrspusPWKMKcJCPHnrW7+nt01ZjE544unkEp7UD3bXVLQDx6h7765cxakWeqnF54N5wscEGpFJc4Usha20GHlpXJIu1z5JaYnkP7NOJm/Kf/g4orvdKOzz+ncnpW4YybsRYKtKPY1aBj24hO45vg9SgFkGj2NpJj6i1VkY/ugguR2r5MHBJtiG4dscX+iWwvuZ8+jkw8jkV5ykLByDJzL2JFnkB80oyPReXvAfETplSatWcxyb09Ahk1L6r5kVwgJokKY+R7ZutsXxQdV7UikBv/aoEYPCiMxtf4X9rUu5J/GPq72QVS27jdtVtyBXJoKqBLi6B9bXNdcHw1huHbkyb/j7Gs8NAVMkmrBYtYBz0VWukytrJjtk7e2qHX1Wner+OmCHaavrukvZ5bedMHxoee0QKbTtZ7H+X2MsYdWrjXo9+KOWTmPLxTKH3W5W6ytby124pkxEuGp7+J2a6P3OmTrh12yJaoreIiGYHihHWpUIBjh2cCSDdwh8uKRVorIQNVih3akoM9v13s4TZ6ttlcosA9iY+FPhG/TMNSs39HuSYhQM3gnD9hP62l+2z0hUVz+c2AkJI91DE+zlf1YniJCCTm2pDa2xOpsRE7DD5TfT6jKTut270eocbl5eBpxwDKJ0CMZlvPBROxLX3CJGRDIZ4ZRBFxrCMrKTF0zgVF2gKBIeME7Kkg+QVkQx8t7omcMxrM7NbUmtA6KHaOtEp+fLSgUfL397QaSS85lOM6/CizaWJr6vxYOgio/sRqZysoOlt5EhXxw7sRbZRG8wbB35fbJ9MF3+ZYdUdOJt9j6T147fZ+ACOfq5UtJBO3VO8VIQOy6U63FmTFyEsesVjG4XYt3NpWsSuSG5nG3OuKX2neJgI7iPHTzf0ll92So82FatsmIdxxnAujpfSgPyLS1hLrIPZc/FJLVy/97s1AYeh+4JRQu2i56ItnJbk1FYtwTbWDdIAbHMhN4ZTCPQC5DBzaCwL1sp4um31/xD6nNCz7y2XzOkmVI78172qK8Vb2M+Odvg91oUucXj2yMTbqETwtczZg6ik/QLz2rBlPpxKaPmqGv58U2F6vge8iLzyO/QRYL98Kh5Ff0bQC6StxXVEau9x+J4x1+miSWq87yI0AlHtjeH3HZKlXUIIjhH50508roc/1wl5EaJmt0f6LK5R/fVYPWPVMmqc/etz2l6hdPNjEh3ZxWqomaG9YG3yFwkz8AuTjwMKcC6H1AiFmTLxjJkNRUCZ68xaQYjWQWev/a7/F8voYdLdXLdIUmsTHtrYi+7RrORSB+KpzkXaZ4RooiknIjBlL42UrDtSfWSlxZQBH5Xc9ogp6R7+ngOYlq0+IxiefhgadWwzeH8cXFr+2/iD9ySzxX9ujgtxVOzZT3yVTbq6x3oN7IN6ppYb1NTBqtHbVa0SItl3NovHFwJ6iTsx5Iuf8VicNRPT8t2WA55yhSdPBsoTvayeOmesbixd40hzB0E2ZU/kJJpvFfVLWNalCzSjYUCZe5jJVjpRx7hnqp1DoIUaIbk0SqRswfbu9xa7ImV0TtoMrUwHTr9Yk8RXjGy8QiloCNn6ZOnOaOhv9Mc89BplHzZRCF4kbmLl2Nv2a2oi5+7XszbB3XDA47548sNDowev34K39WdVAIm8wgkor/lnUdN4ZpdEejYhBNXsw1ulERlV+4qX/QK5eBD+h5dXChGyQeZK2E6ucaNfoFIcuP0Rx4yGY50cFKwsbEjWUM2nxvna21w87RP47GaEXWDizX0GpNTzykddLyuZ/6IDz/DbxZjop1reN2n2Ba5MWjeYc2ZYH3+uKSyiyFaHM8F6YHE81Z82ZK/6G7RTJrDWwotpcQqXLfnO/EdrEEUE9xhxDkWZivV8YRwpc4BKHcqV9NLiPzQPNX5jx9DTNfVx4i/bD1MMZJ3u5i0CCbOg99Ltyog+YIZJRI0Ey0eSus3W2n+iPQN81OP1jSuRa5UbCMwc+CsPaSTy1qYu4fI7R9AVImSLZXz3r1zOXbky2CRGd3mh1XPhHfFY5vMmByV7AFaCk+eeGwhfdPSFrFs/xh+4fDMfjgcIx0l3HRXqqOZ049VSWGaLp30y/LWEUlrOfFc7IRjHdqU/4LgGSRr72iXo2NHqUMOf9bZntySgHJq4JOr/aVnPY4SpsQ7+jgJ1/CGTzXPR1UpWbWQxI7BqxUcKBwFujyNN1BREcRHUhEBa5Vf/E4MkXbDVWfCSfxnP124Yap4u3Ah43W457e8iUYMrgK6TvO8UC9Y1kNmn1u5XHfMQjtLUM++40STla71iPLBxW8B821CshpYFXZuJiYLc+Ot4k9a0HGY6bLn7SBo047CXlY/fUP6ZFxzPF+zV/zl4yqsW5+w6TLBczxxY0gU/8qXJSg3JVxtNmwzf+eUEwNFTa7C0wgO6eEKsxNrYNSlgWdiPwXLryTmUT71aY8yyn+nrJLhPxKDla1dfz8oco7dUN2cCCKdeF9z7OFM/HC8AoWJtnTohN/sbC0f3pQlsu84uXg9uhitmqmf74aG5sp8fpYxpXkfFONR0EaJbRYyP+A96HK8Iq2tu8fqv8c+f23OtHS8kIal05IaSapL8uZU9ynjYiGLONVlUbTPFH3WV/3m43SU8pDzeDHcHtwIXTf7yP8qeiekQElve5iY3jrngKvp4Uc2t89JttNk2C+KWTHnLA4BmatlDNKay/Zf68798QCP/wvWL2eqz60b3vRvwfpFHYbw7Uv+x71bWvJ07157M6Dgp1+7xFfxHHfazbkiyjCzHBOkmXMEmj62z91n+Zx/cNx4kHLiOxbZv7Uc806z4PDZQho0JhnyY2Fh1+zfJ4Bq9+2+ewmGVZgWEHuaf1PrQrU0L/e9B1yrdoem/gdQSwMEFAACAAgAT4hDSpXukX5LAAAAawAAABsAAAB1bml2ZXJzYWwvdW5pdmVyc2FsLnBuZy54bWyzsa/IzVEoSy0qzszPs1Uy1DNQsrfj5bIpKEoty0wtV6gAigEFIUBJoRLINUJwyzNTSjKAQgbmZgjBjNTM9IwSWyULA3O4oD7QTABQSwECAAAUAAIACABPiENKFQ6tKGQEAAAHEQAAHQAAAAAAAAABAAAAAAAAAAAAdW5pdmVyc2FsL2NvbW1vbl9tZXNzYWdlcy5sbmdQSwECAAAUAAIACABPiENKCH4LIykDAACGDAAAJwAAAAAAAAABAAAAAACfBAAAdW5pdmVyc2FsL2ZsYXNoX3B1Ymxpc2hpbmdfc2V0dGluZ3MueG1sUEsBAgAAFAACAAgAT4hDSrX8CWS6AgAAVQoAACEAAAAAAAAAAQAAAAAADQgAAHVuaXZlcnNhbC9mbGFzaF9za2luX3NldHRpbmdzLnhtbFBLAQIAABQAAgAIAE+IQ0oqlg9n/gIAAJcLAAAmAAAAAAAAAAEAAAAAAAYLAAB1bml2ZXJzYWwvaHRtbF9wdWJsaXNoaW5nX3NldHRpbmdzLnhtbFBLAQIAABQAAgAIAE+IQ0pocVKRmgEAAB8GAAAfAAAAAAAAAAEAAAAAAEgOAAB1bml2ZXJzYWwvaHRtbF9za2luX3NldHRpbmdzLmpzUEsBAgAAFAACAAgAT4hDSj08L9HBAAAA5QEAABoAAAAAAAAAAQAAAAAAHxAAAHVuaXZlcnNhbC9pMThuX3ByZXNldHMueG1sUEsBAgAAFAACAAgAT4hDSnL80YFnAAAAawAAABwAAAAAAAAAAQAAAAAAGBEAAHVuaXZlcnNhbC9sb2NhbF9zZXR0aW5ncy54bWxQSwECAAAUAAIACABElFdHI7RO+/sCAACwCAAAFAAAAAAAAAABAAAAAAC5EQAAdW5pdmVyc2FsL3BsYXllci54bWxQSwECAAAUAAIACABPiENKsIcj9GwBAAD3AgAAKQAAAAAAAAABAAAAAADmFAAAdW5pdmVyc2FsL3NraW5fY3VzdG9taXphdGlvbl9zZXR0aW5ncy54bWxQSwECAAAUAAIACABPiENKKoo35ocRAADwYQAAFwAAAAAAAAAAAAAAAACZFgAAdW5pdmVyc2FsL3VuaXZlcnNhbC5wbmdQSwECAAAUAAIACABPiENKle6RfksAAABrAAAAGwAAAAAAAAABAAAAAABVKAAAdW5pdmVyc2FsL3VuaXZlcnNhbC5wbmcueG1sUEsFBgAAAAALAAsASQMAANkoAAAAAA=="/>
  <p:tag name="ISPRING_PRESENTATION_TITLE" val="1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heme/theme1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">
      <a:majorFont>
        <a:latin typeface="Arial Black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188</Words>
  <Application>Microsoft Office PowerPoint</Application>
  <PresentationFormat>宽屏</PresentationFormat>
  <Paragraphs>131</Paragraphs>
  <Slides>34</Slides>
  <Notes>34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34</vt:i4>
      </vt:variant>
    </vt:vector>
  </HeadingPairs>
  <TitlesOfParts>
    <vt:vector size="43" baseType="lpstr">
      <vt:lpstr>DFPShaoNvW5-GB</vt:lpstr>
      <vt:lpstr>方正苏新诗柳楷简体-yolan</vt:lpstr>
      <vt:lpstr>落落补 汤圆</vt:lpstr>
      <vt:lpstr>宋体</vt:lpstr>
      <vt:lpstr>微软雅黑</vt:lpstr>
      <vt:lpstr>Arial</vt:lpstr>
      <vt:lpstr>Arial Black</vt:lpstr>
      <vt:lpstr>Calibri</vt:lpstr>
      <vt:lpstr>第一PPT，www.1ppt.com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创意手绘</dc:title>
  <dc:creator/>
  <cp:keywords>www.1ppt.com</cp:keywords>
  <dc:description>www.1ppt.com</dc:description>
  <cp:lastModifiedBy/>
  <cp:revision>1</cp:revision>
  <dcterms:created xsi:type="dcterms:W3CDTF">2017-10-20T03:31:41Z</dcterms:created>
  <dcterms:modified xsi:type="dcterms:W3CDTF">2020-10-25T09:19:00Z</dcterms:modified>
  <cp:contentStatus>www.1ppt.com</cp:contentStatus>
</cp:coreProperties>
</file>